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81" r:id="rId14"/>
    <p:sldId id="267" r:id="rId15"/>
    <p:sldId id="268" r:id="rId16"/>
    <p:sldId id="269" r:id="rId17"/>
    <p:sldId id="279" r:id="rId18"/>
    <p:sldId id="276" r:id="rId19"/>
    <p:sldId id="270" r:id="rId20"/>
    <p:sldId id="282" r:id="rId21"/>
    <p:sldId id="272" r:id="rId22"/>
    <p:sldId id="280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ajd\Desktop\Asavari-Data\Asavari-presentatio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7080128205128207"/>
          <c:y val="0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1479381183121422"/>
          <c:y val="0.13622666958296961"/>
          <c:w val="0.8367365737936604"/>
          <c:h val="0.70023184601924771"/>
        </c:manualLayout>
      </c:layout>
      <c:scatterChart>
        <c:scatterStyle val="smoothMarker"/>
        <c:ser>
          <c:idx val="0"/>
          <c:order val="0"/>
          <c:tx>
            <c:v>Magnetization : Full Cycle</c:v>
          </c:tx>
          <c:marker>
            <c:symbol val="none"/>
          </c:marker>
          <c:xVal>
            <c:numRef>
              <c:f>[2]Sheet1!$A$2:$A$3346</c:f>
              <c:numCache>
                <c:formatCode>General</c:formatCode>
                <c:ptCount val="3345"/>
                <c:pt idx="0">
                  <c:v>6.274</c:v>
                </c:pt>
                <c:pt idx="1">
                  <c:v>6.7080000000000002</c:v>
                </c:pt>
                <c:pt idx="2">
                  <c:v>7.4969999999999999</c:v>
                </c:pt>
                <c:pt idx="3">
                  <c:v>7.7729999999999997</c:v>
                </c:pt>
                <c:pt idx="4">
                  <c:v>8.7989999999999995</c:v>
                </c:pt>
                <c:pt idx="5">
                  <c:v>9.3520000000000554</c:v>
                </c:pt>
                <c:pt idx="6">
                  <c:v>10.34</c:v>
                </c:pt>
                <c:pt idx="7">
                  <c:v>10.42</c:v>
                </c:pt>
                <c:pt idx="8">
                  <c:v>11.8</c:v>
                </c:pt>
                <c:pt idx="9">
                  <c:v>12.23</c:v>
                </c:pt>
                <c:pt idx="10">
                  <c:v>12.94</c:v>
                </c:pt>
                <c:pt idx="11">
                  <c:v>13.69</c:v>
                </c:pt>
                <c:pt idx="12">
                  <c:v>14.32</c:v>
                </c:pt>
                <c:pt idx="13">
                  <c:v>14.92</c:v>
                </c:pt>
                <c:pt idx="14">
                  <c:v>15.47</c:v>
                </c:pt>
                <c:pt idx="15">
                  <c:v>16.649999999999999</c:v>
                </c:pt>
                <c:pt idx="16">
                  <c:v>17.2</c:v>
                </c:pt>
                <c:pt idx="17">
                  <c:v>18.149999999999999</c:v>
                </c:pt>
                <c:pt idx="18">
                  <c:v>18.55</c:v>
                </c:pt>
                <c:pt idx="19">
                  <c:v>18.86</c:v>
                </c:pt>
                <c:pt idx="20">
                  <c:v>20.2</c:v>
                </c:pt>
                <c:pt idx="21">
                  <c:v>20.52</c:v>
                </c:pt>
                <c:pt idx="22">
                  <c:v>21.7</c:v>
                </c:pt>
                <c:pt idx="23">
                  <c:v>22.37</c:v>
                </c:pt>
                <c:pt idx="24">
                  <c:v>23.04</c:v>
                </c:pt>
                <c:pt idx="25">
                  <c:v>23.68</c:v>
                </c:pt>
                <c:pt idx="26">
                  <c:v>24.27</c:v>
                </c:pt>
                <c:pt idx="27">
                  <c:v>25.14</c:v>
                </c:pt>
                <c:pt idx="28">
                  <c:v>25.57</c:v>
                </c:pt>
                <c:pt idx="29">
                  <c:v>26.12</c:v>
                </c:pt>
                <c:pt idx="30">
                  <c:v>26.52</c:v>
                </c:pt>
                <c:pt idx="31">
                  <c:v>27.58</c:v>
                </c:pt>
                <c:pt idx="32">
                  <c:v>28.09</c:v>
                </c:pt>
                <c:pt idx="33">
                  <c:v>28.650000000000031</c:v>
                </c:pt>
                <c:pt idx="34">
                  <c:v>29.439999999999987</c:v>
                </c:pt>
                <c:pt idx="35">
                  <c:v>30.419999999999987</c:v>
                </c:pt>
                <c:pt idx="36">
                  <c:v>30.9</c:v>
                </c:pt>
                <c:pt idx="37">
                  <c:v>31.73</c:v>
                </c:pt>
                <c:pt idx="38">
                  <c:v>32.47</c:v>
                </c:pt>
                <c:pt idx="39">
                  <c:v>33.190000000000012</c:v>
                </c:pt>
                <c:pt idx="40">
                  <c:v>33.86</c:v>
                </c:pt>
                <c:pt idx="41">
                  <c:v>34.410000000000004</c:v>
                </c:pt>
                <c:pt idx="42">
                  <c:v>35.200000000000003</c:v>
                </c:pt>
                <c:pt idx="43">
                  <c:v>35.67</c:v>
                </c:pt>
                <c:pt idx="44">
                  <c:v>36.18</c:v>
                </c:pt>
                <c:pt idx="45">
                  <c:v>36.82</c:v>
                </c:pt>
                <c:pt idx="46">
                  <c:v>37.64</c:v>
                </c:pt>
                <c:pt idx="47">
                  <c:v>37.760000000000012</c:v>
                </c:pt>
                <c:pt idx="48">
                  <c:v>38.630000000000003</c:v>
                </c:pt>
                <c:pt idx="49">
                  <c:v>39.620000000000012</c:v>
                </c:pt>
                <c:pt idx="50">
                  <c:v>39.620000000000012</c:v>
                </c:pt>
                <c:pt idx="51">
                  <c:v>40.450000000000003</c:v>
                </c:pt>
                <c:pt idx="52">
                  <c:v>41.27</c:v>
                </c:pt>
                <c:pt idx="53">
                  <c:v>42.06</c:v>
                </c:pt>
                <c:pt idx="54">
                  <c:v>42.730000000000011</c:v>
                </c:pt>
                <c:pt idx="55">
                  <c:v>43.41</c:v>
                </c:pt>
                <c:pt idx="56">
                  <c:v>44.120000000000012</c:v>
                </c:pt>
                <c:pt idx="57">
                  <c:v>44.75</c:v>
                </c:pt>
                <c:pt idx="58">
                  <c:v>45.65</c:v>
                </c:pt>
                <c:pt idx="59">
                  <c:v>46.44</c:v>
                </c:pt>
                <c:pt idx="60">
                  <c:v>46.88</c:v>
                </c:pt>
                <c:pt idx="61">
                  <c:v>47.67</c:v>
                </c:pt>
                <c:pt idx="62">
                  <c:v>48.260000000000012</c:v>
                </c:pt>
                <c:pt idx="63">
                  <c:v>48.93</c:v>
                </c:pt>
                <c:pt idx="64">
                  <c:v>49.52</c:v>
                </c:pt>
                <c:pt idx="65">
                  <c:v>50.35</c:v>
                </c:pt>
                <c:pt idx="66">
                  <c:v>51.06</c:v>
                </c:pt>
                <c:pt idx="67">
                  <c:v>51.49</c:v>
                </c:pt>
                <c:pt idx="68">
                  <c:v>52.6</c:v>
                </c:pt>
                <c:pt idx="69">
                  <c:v>52.99</c:v>
                </c:pt>
                <c:pt idx="70">
                  <c:v>53.7</c:v>
                </c:pt>
                <c:pt idx="71">
                  <c:v>54.61</c:v>
                </c:pt>
                <c:pt idx="72">
                  <c:v>55.32</c:v>
                </c:pt>
                <c:pt idx="73">
                  <c:v>56.27</c:v>
                </c:pt>
                <c:pt idx="74">
                  <c:v>56.82</c:v>
                </c:pt>
                <c:pt idx="75">
                  <c:v>57.77</c:v>
                </c:pt>
                <c:pt idx="76">
                  <c:v>58.56</c:v>
                </c:pt>
                <c:pt idx="77">
                  <c:v>59.03</c:v>
                </c:pt>
                <c:pt idx="78">
                  <c:v>60.06</c:v>
                </c:pt>
                <c:pt idx="79">
                  <c:v>60.37</c:v>
                </c:pt>
                <c:pt idx="80">
                  <c:v>61</c:v>
                </c:pt>
                <c:pt idx="81">
                  <c:v>61.87</c:v>
                </c:pt>
                <c:pt idx="82">
                  <c:v>62.230000000000011</c:v>
                </c:pt>
                <c:pt idx="83">
                  <c:v>62.620000000000012</c:v>
                </c:pt>
                <c:pt idx="84">
                  <c:v>63.53</c:v>
                </c:pt>
                <c:pt idx="85">
                  <c:v>64</c:v>
                </c:pt>
                <c:pt idx="86">
                  <c:v>64.910000000000025</c:v>
                </c:pt>
                <c:pt idx="87">
                  <c:v>65.459999999999994</c:v>
                </c:pt>
                <c:pt idx="88">
                  <c:v>66.36999999999999</c:v>
                </c:pt>
                <c:pt idx="89">
                  <c:v>66.959999999999994</c:v>
                </c:pt>
                <c:pt idx="90">
                  <c:v>67.910000000000025</c:v>
                </c:pt>
                <c:pt idx="91">
                  <c:v>68.38</c:v>
                </c:pt>
                <c:pt idx="92">
                  <c:v>69.13</c:v>
                </c:pt>
                <c:pt idx="93">
                  <c:v>69.84</c:v>
                </c:pt>
                <c:pt idx="94">
                  <c:v>70.510000000000005</c:v>
                </c:pt>
                <c:pt idx="95">
                  <c:v>71.38</c:v>
                </c:pt>
                <c:pt idx="96">
                  <c:v>71.61999999999999</c:v>
                </c:pt>
                <c:pt idx="97">
                  <c:v>72.489999999999995</c:v>
                </c:pt>
                <c:pt idx="98">
                  <c:v>73.239999999999995</c:v>
                </c:pt>
                <c:pt idx="99">
                  <c:v>73.709999999999994</c:v>
                </c:pt>
                <c:pt idx="100">
                  <c:v>74.34</c:v>
                </c:pt>
                <c:pt idx="101">
                  <c:v>74.66</c:v>
                </c:pt>
                <c:pt idx="102">
                  <c:v>75.52</c:v>
                </c:pt>
                <c:pt idx="103">
                  <c:v>75.92</c:v>
                </c:pt>
                <c:pt idx="104">
                  <c:v>76.59</c:v>
                </c:pt>
                <c:pt idx="105">
                  <c:v>77.540000000000006</c:v>
                </c:pt>
                <c:pt idx="106">
                  <c:v>78.09</c:v>
                </c:pt>
                <c:pt idx="107">
                  <c:v>78.599999999999994</c:v>
                </c:pt>
                <c:pt idx="108">
                  <c:v>79.510000000000005</c:v>
                </c:pt>
                <c:pt idx="109">
                  <c:v>80.459999999999994</c:v>
                </c:pt>
                <c:pt idx="110">
                  <c:v>80.3</c:v>
                </c:pt>
                <c:pt idx="111">
                  <c:v>81.48</c:v>
                </c:pt>
                <c:pt idx="112">
                  <c:v>82.31</c:v>
                </c:pt>
                <c:pt idx="113">
                  <c:v>82.98</c:v>
                </c:pt>
                <c:pt idx="114">
                  <c:v>84.05</c:v>
                </c:pt>
                <c:pt idx="115">
                  <c:v>84.6</c:v>
                </c:pt>
                <c:pt idx="116">
                  <c:v>84.92</c:v>
                </c:pt>
                <c:pt idx="117">
                  <c:v>85.78</c:v>
                </c:pt>
                <c:pt idx="118">
                  <c:v>86.3</c:v>
                </c:pt>
                <c:pt idx="119">
                  <c:v>86.81</c:v>
                </c:pt>
                <c:pt idx="120">
                  <c:v>88.03</c:v>
                </c:pt>
                <c:pt idx="121">
                  <c:v>88.31</c:v>
                </c:pt>
                <c:pt idx="122">
                  <c:v>89.73</c:v>
                </c:pt>
                <c:pt idx="123">
                  <c:v>90.440000000000026</c:v>
                </c:pt>
                <c:pt idx="124">
                  <c:v>91.31</c:v>
                </c:pt>
                <c:pt idx="125">
                  <c:v>91.82</c:v>
                </c:pt>
                <c:pt idx="126">
                  <c:v>92.33</c:v>
                </c:pt>
                <c:pt idx="127">
                  <c:v>93.04</c:v>
                </c:pt>
                <c:pt idx="128">
                  <c:v>93.910000000000025</c:v>
                </c:pt>
                <c:pt idx="129">
                  <c:v>94.58</c:v>
                </c:pt>
                <c:pt idx="130">
                  <c:v>95.179999999999978</c:v>
                </c:pt>
                <c:pt idx="131">
                  <c:v>95.649999999999991</c:v>
                </c:pt>
                <c:pt idx="132">
                  <c:v>96.04</c:v>
                </c:pt>
                <c:pt idx="133">
                  <c:v>96.79</c:v>
                </c:pt>
                <c:pt idx="134">
                  <c:v>97.460000000000022</c:v>
                </c:pt>
                <c:pt idx="135">
                  <c:v>98.210000000000022</c:v>
                </c:pt>
                <c:pt idx="136">
                  <c:v>99.04</c:v>
                </c:pt>
                <c:pt idx="137">
                  <c:v>99.6</c:v>
                </c:pt>
                <c:pt idx="138">
                  <c:v>100.6</c:v>
                </c:pt>
                <c:pt idx="139">
                  <c:v>101.1</c:v>
                </c:pt>
                <c:pt idx="140">
                  <c:v>101.5</c:v>
                </c:pt>
                <c:pt idx="141">
                  <c:v>102.4</c:v>
                </c:pt>
                <c:pt idx="142">
                  <c:v>103.3</c:v>
                </c:pt>
                <c:pt idx="143">
                  <c:v>103.9</c:v>
                </c:pt>
                <c:pt idx="144">
                  <c:v>104.3</c:v>
                </c:pt>
                <c:pt idx="145">
                  <c:v>104.9</c:v>
                </c:pt>
                <c:pt idx="146">
                  <c:v>105.8</c:v>
                </c:pt>
                <c:pt idx="147">
                  <c:v>106.6</c:v>
                </c:pt>
                <c:pt idx="148">
                  <c:v>106.7</c:v>
                </c:pt>
                <c:pt idx="149">
                  <c:v>107.8</c:v>
                </c:pt>
                <c:pt idx="150">
                  <c:v>107.9</c:v>
                </c:pt>
                <c:pt idx="151">
                  <c:v>108.7</c:v>
                </c:pt>
                <c:pt idx="152">
                  <c:v>109.4</c:v>
                </c:pt>
                <c:pt idx="153">
                  <c:v>110</c:v>
                </c:pt>
                <c:pt idx="154">
                  <c:v>110.8</c:v>
                </c:pt>
                <c:pt idx="155">
                  <c:v>111.3</c:v>
                </c:pt>
                <c:pt idx="156">
                  <c:v>112</c:v>
                </c:pt>
                <c:pt idx="157">
                  <c:v>112.8</c:v>
                </c:pt>
                <c:pt idx="158">
                  <c:v>113.4</c:v>
                </c:pt>
                <c:pt idx="159">
                  <c:v>114.4</c:v>
                </c:pt>
                <c:pt idx="160">
                  <c:v>114.5</c:v>
                </c:pt>
                <c:pt idx="161">
                  <c:v>115.8</c:v>
                </c:pt>
                <c:pt idx="162">
                  <c:v>116.2</c:v>
                </c:pt>
                <c:pt idx="163">
                  <c:v>117.1</c:v>
                </c:pt>
                <c:pt idx="164">
                  <c:v>117.6</c:v>
                </c:pt>
                <c:pt idx="165">
                  <c:v>118.5</c:v>
                </c:pt>
                <c:pt idx="166">
                  <c:v>118.9</c:v>
                </c:pt>
                <c:pt idx="167">
                  <c:v>119.8</c:v>
                </c:pt>
                <c:pt idx="168">
                  <c:v>120.2</c:v>
                </c:pt>
                <c:pt idx="169">
                  <c:v>120.9</c:v>
                </c:pt>
                <c:pt idx="170">
                  <c:v>121.7</c:v>
                </c:pt>
                <c:pt idx="171">
                  <c:v>122.4</c:v>
                </c:pt>
                <c:pt idx="172">
                  <c:v>123</c:v>
                </c:pt>
                <c:pt idx="173">
                  <c:v>123.7</c:v>
                </c:pt>
                <c:pt idx="174">
                  <c:v>123.8</c:v>
                </c:pt>
                <c:pt idx="175">
                  <c:v>125.3</c:v>
                </c:pt>
                <c:pt idx="176">
                  <c:v>126.9</c:v>
                </c:pt>
                <c:pt idx="177">
                  <c:v>127.1</c:v>
                </c:pt>
                <c:pt idx="178">
                  <c:v>128.19999999999999</c:v>
                </c:pt>
                <c:pt idx="179">
                  <c:v>128.6</c:v>
                </c:pt>
                <c:pt idx="180">
                  <c:v>129.1</c:v>
                </c:pt>
                <c:pt idx="181">
                  <c:v>129.80000000000001</c:v>
                </c:pt>
                <c:pt idx="182">
                  <c:v>130.4</c:v>
                </c:pt>
                <c:pt idx="183">
                  <c:v>131.1</c:v>
                </c:pt>
                <c:pt idx="184">
                  <c:v>131.4</c:v>
                </c:pt>
                <c:pt idx="185">
                  <c:v>132.1</c:v>
                </c:pt>
                <c:pt idx="186">
                  <c:v>132.9</c:v>
                </c:pt>
                <c:pt idx="187">
                  <c:v>133.5</c:v>
                </c:pt>
                <c:pt idx="188">
                  <c:v>133.9</c:v>
                </c:pt>
                <c:pt idx="189">
                  <c:v>135.1</c:v>
                </c:pt>
                <c:pt idx="190">
                  <c:v>135.30000000000001</c:v>
                </c:pt>
                <c:pt idx="191">
                  <c:v>136.19999999999999</c:v>
                </c:pt>
                <c:pt idx="192">
                  <c:v>137</c:v>
                </c:pt>
                <c:pt idx="193">
                  <c:v>137.9</c:v>
                </c:pt>
                <c:pt idx="194">
                  <c:v>138.6</c:v>
                </c:pt>
                <c:pt idx="195">
                  <c:v>139.30000000000001</c:v>
                </c:pt>
                <c:pt idx="196">
                  <c:v>140.30000000000001</c:v>
                </c:pt>
                <c:pt idx="197">
                  <c:v>140.19999999999999</c:v>
                </c:pt>
                <c:pt idx="198">
                  <c:v>141.1</c:v>
                </c:pt>
                <c:pt idx="199">
                  <c:v>141.5</c:v>
                </c:pt>
                <c:pt idx="200">
                  <c:v>142.1</c:v>
                </c:pt>
                <c:pt idx="201">
                  <c:v>143</c:v>
                </c:pt>
                <c:pt idx="202">
                  <c:v>143.4</c:v>
                </c:pt>
                <c:pt idx="203">
                  <c:v>144.1</c:v>
                </c:pt>
                <c:pt idx="204">
                  <c:v>144.69999999999999</c:v>
                </c:pt>
                <c:pt idx="205">
                  <c:v>145.19999999999999</c:v>
                </c:pt>
                <c:pt idx="206">
                  <c:v>145.9</c:v>
                </c:pt>
                <c:pt idx="207">
                  <c:v>146.6</c:v>
                </c:pt>
                <c:pt idx="208">
                  <c:v>147.5</c:v>
                </c:pt>
                <c:pt idx="209">
                  <c:v>148.19999999999999</c:v>
                </c:pt>
                <c:pt idx="210">
                  <c:v>149.1</c:v>
                </c:pt>
                <c:pt idx="211">
                  <c:v>149.6</c:v>
                </c:pt>
                <c:pt idx="212">
                  <c:v>150.5</c:v>
                </c:pt>
                <c:pt idx="213">
                  <c:v>150.9</c:v>
                </c:pt>
                <c:pt idx="214">
                  <c:v>151.4</c:v>
                </c:pt>
                <c:pt idx="215">
                  <c:v>153.1</c:v>
                </c:pt>
                <c:pt idx="216">
                  <c:v>152.9</c:v>
                </c:pt>
                <c:pt idx="217">
                  <c:v>153.5</c:v>
                </c:pt>
                <c:pt idx="218">
                  <c:v>154.4</c:v>
                </c:pt>
                <c:pt idx="219">
                  <c:v>154.80000000000001</c:v>
                </c:pt>
                <c:pt idx="220">
                  <c:v>155.69999999999999</c:v>
                </c:pt>
                <c:pt idx="221">
                  <c:v>156.69999999999999</c:v>
                </c:pt>
                <c:pt idx="222">
                  <c:v>157</c:v>
                </c:pt>
                <c:pt idx="223">
                  <c:v>157.80000000000001</c:v>
                </c:pt>
                <c:pt idx="224">
                  <c:v>158.5</c:v>
                </c:pt>
                <c:pt idx="225">
                  <c:v>159.80000000000001</c:v>
                </c:pt>
                <c:pt idx="226">
                  <c:v>160</c:v>
                </c:pt>
                <c:pt idx="227">
                  <c:v>160.9</c:v>
                </c:pt>
                <c:pt idx="228">
                  <c:v>161.80000000000001</c:v>
                </c:pt>
                <c:pt idx="229">
                  <c:v>162.6</c:v>
                </c:pt>
                <c:pt idx="230">
                  <c:v>163.30000000000001</c:v>
                </c:pt>
                <c:pt idx="231">
                  <c:v>163.30000000000001</c:v>
                </c:pt>
                <c:pt idx="232">
                  <c:v>164.2</c:v>
                </c:pt>
                <c:pt idx="233">
                  <c:v>164.9</c:v>
                </c:pt>
                <c:pt idx="234">
                  <c:v>165.7</c:v>
                </c:pt>
                <c:pt idx="235">
                  <c:v>166.3</c:v>
                </c:pt>
                <c:pt idx="236">
                  <c:v>166.8</c:v>
                </c:pt>
                <c:pt idx="237">
                  <c:v>167.5</c:v>
                </c:pt>
                <c:pt idx="238">
                  <c:v>168.3</c:v>
                </c:pt>
                <c:pt idx="239">
                  <c:v>168.8</c:v>
                </c:pt>
                <c:pt idx="240">
                  <c:v>169.6</c:v>
                </c:pt>
                <c:pt idx="241">
                  <c:v>170.2</c:v>
                </c:pt>
                <c:pt idx="242">
                  <c:v>171.2</c:v>
                </c:pt>
                <c:pt idx="243">
                  <c:v>171.7</c:v>
                </c:pt>
                <c:pt idx="244">
                  <c:v>172.6</c:v>
                </c:pt>
                <c:pt idx="245">
                  <c:v>173.6</c:v>
                </c:pt>
                <c:pt idx="246">
                  <c:v>174.2</c:v>
                </c:pt>
                <c:pt idx="247">
                  <c:v>174.4</c:v>
                </c:pt>
                <c:pt idx="248">
                  <c:v>175.3</c:v>
                </c:pt>
                <c:pt idx="249">
                  <c:v>175.7</c:v>
                </c:pt>
                <c:pt idx="250">
                  <c:v>176.7</c:v>
                </c:pt>
                <c:pt idx="251">
                  <c:v>176.8</c:v>
                </c:pt>
                <c:pt idx="252">
                  <c:v>177.5</c:v>
                </c:pt>
                <c:pt idx="253">
                  <c:v>177.8</c:v>
                </c:pt>
                <c:pt idx="254">
                  <c:v>178.7</c:v>
                </c:pt>
                <c:pt idx="255">
                  <c:v>179.3</c:v>
                </c:pt>
                <c:pt idx="256">
                  <c:v>179.9</c:v>
                </c:pt>
                <c:pt idx="257">
                  <c:v>180.7</c:v>
                </c:pt>
                <c:pt idx="258">
                  <c:v>181.3</c:v>
                </c:pt>
                <c:pt idx="259">
                  <c:v>182.6</c:v>
                </c:pt>
                <c:pt idx="260">
                  <c:v>183</c:v>
                </c:pt>
                <c:pt idx="261">
                  <c:v>183.6</c:v>
                </c:pt>
                <c:pt idx="262">
                  <c:v>184.2</c:v>
                </c:pt>
                <c:pt idx="263">
                  <c:v>185.1</c:v>
                </c:pt>
                <c:pt idx="264">
                  <c:v>185.8</c:v>
                </c:pt>
                <c:pt idx="265">
                  <c:v>186.4</c:v>
                </c:pt>
                <c:pt idx="266">
                  <c:v>186.9</c:v>
                </c:pt>
                <c:pt idx="267">
                  <c:v>187.9</c:v>
                </c:pt>
                <c:pt idx="268">
                  <c:v>188.4</c:v>
                </c:pt>
                <c:pt idx="269">
                  <c:v>188.9</c:v>
                </c:pt>
                <c:pt idx="270">
                  <c:v>189.6</c:v>
                </c:pt>
                <c:pt idx="271">
                  <c:v>190.5</c:v>
                </c:pt>
                <c:pt idx="272">
                  <c:v>191.1</c:v>
                </c:pt>
                <c:pt idx="273">
                  <c:v>191.9</c:v>
                </c:pt>
                <c:pt idx="274">
                  <c:v>192.8</c:v>
                </c:pt>
                <c:pt idx="275">
                  <c:v>192.7</c:v>
                </c:pt>
                <c:pt idx="276">
                  <c:v>194.5</c:v>
                </c:pt>
                <c:pt idx="277">
                  <c:v>195.1</c:v>
                </c:pt>
                <c:pt idx="278">
                  <c:v>195.7</c:v>
                </c:pt>
                <c:pt idx="279">
                  <c:v>196.4</c:v>
                </c:pt>
                <c:pt idx="280">
                  <c:v>197.1</c:v>
                </c:pt>
                <c:pt idx="281">
                  <c:v>198.2</c:v>
                </c:pt>
                <c:pt idx="282">
                  <c:v>198.6</c:v>
                </c:pt>
                <c:pt idx="283">
                  <c:v>199</c:v>
                </c:pt>
                <c:pt idx="284">
                  <c:v>199.4</c:v>
                </c:pt>
                <c:pt idx="285">
                  <c:v>200.6</c:v>
                </c:pt>
                <c:pt idx="286">
                  <c:v>200.4</c:v>
                </c:pt>
                <c:pt idx="287">
                  <c:v>201.5</c:v>
                </c:pt>
                <c:pt idx="288">
                  <c:v>202.3</c:v>
                </c:pt>
                <c:pt idx="289">
                  <c:v>202.9</c:v>
                </c:pt>
                <c:pt idx="290">
                  <c:v>203.6</c:v>
                </c:pt>
                <c:pt idx="291">
                  <c:v>204.7</c:v>
                </c:pt>
                <c:pt idx="292">
                  <c:v>204.7</c:v>
                </c:pt>
                <c:pt idx="293">
                  <c:v>205.7</c:v>
                </c:pt>
                <c:pt idx="294">
                  <c:v>206.5</c:v>
                </c:pt>
                <c:pt idx="295">
                  <c:v>207.4</c:v>
                </c:pt>
                <c:pt idx="296">
                  <c:v>207.9</c:v>
                </c:pt>
                <c:pt idx="297">
                  <c:v>208.5</c:v>
                </c:pt>
                <c:pt idx="298">
                  <c:v>208.9</c:v>
                </c:pt>
                <c:pt idx="299">
                  <c:v>209.4</c:v>
                </c:pt>
                <c:pt idx="300">
                  <c:v>209.9</c:v>
                </c:pt>
                <c:pt idx="301">
                  <c:v>210.4</c:v>
                </c:pt>
                <c:pt idx="302">
                  <c:v>211.4</c:v>
                </c:pt>
                <c:pt idx="303">
                  <c:v>211.9</c:v>
                </c:pt>
                <c:pt idx="304">
                  <c:v>211.9</c:v>
                </c:pt>
                <c:pt idx="305">
                  <c:v>213.3</c:v>
                </c:pt>
                <c:pt idx="306">
                  <c:v>213.9</c:v>
                </c:pt>
                <c:pt idx="307">
                  <c:v>214.8</c:v>
                </c:pt>
                <c:pt idx="308">
                  <c:v>215</c:v>
                </c:pt>
                <c:pt idx="309">
                  <c:v>216.4</c:v>
                </c:pt>
                <c:pt idx="310">
                  <c:v>216.7</c:v>
                </c:pt>
                <c:pt idx="311">
                  <c:v>217.8</c:v>
                </c:pt>
                <c:pt idx="312">
                  <c:v>219</c:v>
                </c:pt>
                <c:pt idx="313">
                  <c:v>219</c:v>
                </c:pt>
                <c:pt idx="314">
                  <c:v>219.7</c:v>
                </c:pt>
                <c:pt idx="315">
                  <c:v>220.5</c:v>
                </c:pt>
                <c:pt idx="316">
                  <c:v>221.2</c:v>
                </c:pt>
                <c:pt idx="317">
                  <c:v>221.3</c:v>
                </c:pt>
                <c:pt idx="318">
                  <c:v>222.2</c:v>
                </c:pt>
                <c:pt idx="319">
                  <c:v>223.2</c:v>
                </c:pt>
                <c:pt idx="320">
                  <c:v>224</c:v>
                </c:pt>
                <c:pt idx="321">
                  <c:v>224.8</c:v>
                </c:pt>
                <c:pt idx="322">
                  <c:v>225.6</c:v>
                </c:pt>
                <c:pt idx="323">
                  <c:v>225.5</c:v>
                </c:pt>
                <c:pt idx="324">
                  <c:v>227.2</c:v>
                </c:pt>
                <c:pt idx="325">
                  <c:v>228</c:v>
                </c:pt>
                <c:pt idx="326">
                  <c:v>228</c:v>
                </c:pt>
                <c:pt idx="327">
                  <c:v>228.8</c:v>
                </c:pt>
                <c:pt idx="328">
                  <c:v>230.1</c:v>
                </c:pt>
                <c:pt idx="329">
                  <c:v>230</c:v>
                </c:pt>
                <c:pt idx="330">
                  <c:v>230.7</c:v>
                </c:pt>
                <c:pt idx="331">
                  <c:v>231.5</c:v>
                </c:pt>
                <c:pt idx="332">
                  <c:v>232.1</c:v>
                </c:pt>
                <c:pt idx="333">
                  <c:v>232.8</c:v>
                </c:pt>
                <c:pt idx="334">
                  <c:v>233.5</c:v>
                </c:pt>
                <c:pt idx="335">
                  <c:v>234.6</c:v>
                </c:pt>
                <c:pt idx="336">
                  <c:v>235.3</c:v>
                </c:pt>
                <c:pt idx="337">
                  <c:v>235.9</c:v>
                </c:pt>
                <c:pt idx="338">
                  <c:v>236.3</c:v>
                </c:pt>
                <c:pt idx="339">
                  <c:v>237.2</c:v>
                </c:pt>
                <c:pt idx="340">
                  <c:v>237.7</c:v>
                </c:pt>
                <c:pt idx="341">
                  <c:v>238.3</c:v>
                </c:pt>
                <c:pt idx="342">
                  <c:v>238.6</c:v>
                </c:pt>
                <c:pt idx="343">
                  <c:v>239.2</c:v>
                </c:pt>
                <c:pt idx="344">
                  <c:v>240</c:v>
                </c:pt>
                <c:pt idx="345">
                  <c:v>240.3</c:v>
                </c:pt>
                <c:pt idx="346">
                  <c:v>241</c:v>
                </c:pt>
                <c:pt idx="347">
                  <c:v>241.8</c:v>
                </c:pt>
                <c:pt idx="348">
                  <c:v>242.8</c:v>
                </c:pt>
                <c:pt idx="349">
                  <c:v>243.1</c:v>
                </c:pt>
                <c:pt idx="350">
                  <c:v>244.1</c:v>
                </c:pt>
                <c:pt idx="351">
                  <c:v>245.1</c:v>
                </c:pt>
                <c:pt idx="352">
                  <c:v>245.2</c:v>
                </c:pt>
                <c:pt idx="353">
                  <c:v>246.3</c:v>
                </c:pt>
                <c:pt idx="354">
                  <c:v>246.9</c:v>
                </c:pt>
                <c:pt idx="355">
                  <c:v>247.9</c:v>
                </c:pt>
                <c:pt idx="356">
                  <c:v>248.2</c:v>
                </c:pt>
                <c:pt idx="357">
                  <c:v>248.7</c:v>
                </c:pt>
                <c:pt idx="358">
                  <c:v>249.1</c:v>
                </c:pt>
                <c:pt idx="359">
                  <c:v>250.1</c:v>
                </c:pt>
                <c:pt idx="360">
                  <c:v>250.9</c:v>
                </c:pt>
                <c:pt idx="361">
                  <c:v>252.4</c:v>
                </c:pt>
                <c:pt idx="362">
                  <c:v>252.2</c:v>
                </c:pt>
                <c:pt idx="363">
                  <c:v>253.1</c:v>
                </c:pt>
                <c:pt idx="364">
                  <c:v>253.7</c:v>
                </c:pt>
                <c:pt idx="365">
                  <c:v>254.4</c:v>
                </c:pt>
                <c:pt idx="366">
                  <c:v>255.7</c:v>
                </c:pt>
                <c:pt idx="367">
                  <c:v>256.2</c:v>
                </c:pt>
                <c:pt idx="368">
                  <c:v>256.89999999999969</c:v>
                </c:pt>
                <c:pt idx="369">
                  <c:v>257.89999999999969</c:v>
                </c:pt>
                <c:pt idx="370">
                  <c:v>258.3</c:v>
                </c:pt>
                <c:pt idx="371">
                  <c:v>258.89999999999969</c:v>
                </c:pt>
                <c:pt idx="372">
                  <c:v>259.5</c:v>
                </c:pt>
                <c:pt idx="373">
                  <c:v>259.5</c:v>
                </c:pt>
                <c:pt idx="374">
                  <c:v>260.8</c:v>
                </c:pt>
                <c:pt idx="375">
                  <c:v>261.39999999999969</c:v>
                </c:pt>
                <c:pt idx="376">
                  <c:v>261.8</c:v>
                </c:pt>
                <c:pt idx="377">
                  <c:v>262.60000000000002</c:v>
                </c:pt>
                <c:pt idx="378">
                  <c:v>264.2</c:v>
                </c:pt>
                <c:pt idx="379">
                  <c:v>264.3</c:v>
                </c:pt>
                <c:pt idx="380">
                  <c:v>264.8</c:v>
                </c:pt>
                <c:pt idx="381">
                  <c:v>265.5</c:v>
                </c:pt>
                <c:pt idx="382">
                  <c:v>265.7</c:v>
                </c:pt>
                <c:pt idx="383">
                  <c:v>267.10000000000002</c:v>
                </c:pt>
                <c:pt idx="384">
                  <c:v>267.89999999999969</c:v>
                </c:pt>
                <c:pt idx="385">
                  <c:v>268.5</c:v>
                </c:pt>
                <c:pt idx="386">
                  <c:v>269</c:v>
                </c:pt>
                <c:pt idx="387">
                  <c:v>269.7</c:v>
                </c:pt>
                <c:pt idx="388">
                  <c:v>269.8</c:v>
                </c:pt>
                <c:pt idx="389">
                  <c:v>270.8</c:v>
                </c:pt>
                <c:pt idx="390">
                  <c:v>270.89999999999969</c:v>
                </c:pt>
                <c:pt idx="391">
                  <c:v>271.8</c:v>
                </c:pt>
                <c:pt idx="392">
                  <c:v>272.7</c:v>
                </c:pt>
                <c:pt idx="393">
                  <c:v>272.89999999999969</c:v>
                </c:pt>
                <c:pt idx="394">
                  <c:v>273.60000000000002</c:v>
                </c:pt>
                <c:pt idx="395">
                  <c:v>273.8</c:v>
                </c:pt>
                <c:pt idx="396">
                  <c:v>275.3</c:v>
                </c:pt>
                <c:pt idx="397">
                  <c:v>275.89999999999969</c:v>
                </c:pt>
                <c:pt idx="398">
                  <c:v>276.5</c:v>
                </c:pt>
                <c:pt idx="399">
                  <c:v>277.5</c:v>
                </c:pt>
                <c:pt idx="400">
                  <c:v>278.10000000000002</c:v>
                </c:pt>
                <c:pt idx="401">
                  <c:v>278.8</c:v>
                </c:pt>
                <c:pt idx="402">
                  <c:v>279</c:v>
                </c:pt>
                <c:pt idx="403">
                  <c:v>280.39999999999969</c:v>
                </c:pt>
                <c:pt idx="404">
                  <c:v>280.89999999999969</c:v>
                </c:pt>
                <c:pt idx="405">
                  <c:v>281.7</c:v>
                </c:pt>
                <c:pt idx="406">
                  <c:v>282.10000000000002</c:v>
                </c:pt>
                <c:pt idx="407">
                  <c:v>282.7</c:v>
                </c:pt>
                <c:pt idx="408">
                  <c:v>283.5</c:v>
                </c:pt>
                <c:pt idx="409">
                  <c:v>284.2</c:v>
                </c:pt>
                <c:pt idx="410">
                  <c:v>285.10000000000002</c:v>
                </c:pt>
                <c:pt idx="411">
                  <c:v>286</c:v>
                </c:pt>
                <c:pt idx="412">
                  <c:v>286.39999999999969</c:v>
                </c:pt>
                <c:pt idx="413">
                  <c:v>287.7</c:v>
                </c:pt>
                <c:pt idx="414">
                  <c:v>288.39999999999969</c:v>
                </c:pt>
                <c:pt idx="415">
                  <c:v>288.7</c:v>
                </c:pt>
                <c:pt idx="416">
                  <c:v>289.60000000000002</c:v>
                </c:pt>
                <c:pt idx="417">
                  <c:v>290.39999999999969</c:v>
                </c:pt>
                <c:pt idx="418">
                  <c:v>290.8</c:v>
                </c:pt>
                <c:pt idx="419">
                  <c:v>291.60000000000002</c:v>
                </c:pt>
                <c:pt idx="420">
                  <c:v>291.89999999999969</c:v>
                </c:pt>
                <c:pt idx="421">
                  <c:v>292.60000000000002</c:v>
                </c:pt>
                <c:pt idx="422">
                  <c:v>293.3</c:v>
                </c:pt>
                <c:pt idx="423">
                  <c:v>293.89999999999969</c:v>
                </c:pt>
                <c:pt idx="424">
                  <c:v>294.89999999999969</c:v>
                </c:pt>
                <c:pt idx="425">
                  <c:v>295.2</c:v>
                </c:pt>
                <c:pt idx="426">
                  <c:v>295.89999999999969</c:v>
                </c:pt>
                <c:pt idx="427">
                  <c:v>296.7</c:v>
                </c:pt>
                <c:pt idx="428">
                  <c:v>297.5</c:v>
                </c:pt>
                <c:pt idx="429">
                  <c:v>298.3</c:v>
                </c:pt>
                <c:pt idx="430">
                  <c:v>298.8</c:v>
                </c:pt>
                <c:pt idx="431">
                  <c:v>299.5</c:v>
                </c:pt>
                <c:pt idx="432">
                  <c:v>300</c:v>
                </c:pt>
                <c:pt idx="433">
                  <c:v>301</c:v>
                </c:pt>
                <c:pt idx="434">
                  <c:v>301.39999999999969</c:v>
                </c:pt>
                <c:pt idx="435">
                  <c:v>302</c:v>
                </c:pt>
                <c:pt idx="436">
                  <c:v>302.5</c:v>
                </c:pt>
                <c:pt idx="437">
                  <c:v>303</c:v>
                </c:pt>
                <c:pt idx="438">
                  <c:v>303.2</c:v>
                </c:pt>
                <c:pt idx="439">
                  <c:v>304.2</c:v>
                </c:pt>
                <c:pt idx="440">
                  <c:v>304.89999999999969</c:v>
                </c:pt>
                <c:pt idx="441">
                  <c:v>305.7</c:v>
                </c:pt>
                <c:pt idx="442">
                  <c:v>306.39999999999969</c:v>
                </c:pt>
                <c:pt idx="443">
                  <c:v>307.89999999999969</c:v>
                </c:pt>
                <c:pt idx="444">
                  <c:v>307.8</c:v>
                </c:pt>
                <c:pt idx="445">
                  <c:v>308.5</c:v>
                </c:pt>
                <c:pt idx="446">
                  <c:v>309.39999999999969</c:v>
                </c:pt>
                <c:pt idx="447">
                  <c:v>310.10000000000002</c:v>
                </c:pt>
                <c:pt idx="448">
                  <c:v>310.39999999999969</c:v>
                </c:pt>
                <c:pt idx="449">
                  <c:v>311</c:v>
                </c:pt>
                <c:pt idx="450">
                  <c:v>311.8</c:v>
                </c:pt>
                <c:pt idx="451">
                  <c:v>312.3</c:v>
                </c:pt>
                <c:pt idx="452">
                  <c:v>313.5</c:v>
                </c:pt>
                <c:pt idx="453">
                  <c:v>314.10000000000002</c:v>
                </c:pt>
                <c:pt idx="454">
                  <c:v>314.60000000000002</c:v>
                </c:pt>
                <c:pt idx="455">
                  <c:v>315.3</c:v>
                </c:pt>
                <c:pt idx="456">
                  <c:v>316.5</c:v>
                </c:pt>
                <c:pt idx="457">
                  <c:v>316.89999999999969</c:v>
                </c:pt>
                <c:pt idx="458">
                  <c:v>317.89999999999969</c:v>
                </c:pt>
                <c:pt idx="459">
                  <c:v>318.2</c:v>
                </c:pt>
                <c:pt idx="460">
                  <c:v>319.7</c:v>
                </c:pt>
                <c:pt idx="461">
                  <c:v>320.3</c:v>
                </c:pt>
                <c:pt idx="462">
                  <c:v>320.89999999999969</c:v>
                </c:pt>
                <c:pt idx="463">
                  <c:v>321.5</c:v>
                </c:pt>
                <c:pt idx="464">
                  <c:v>321.89999999999969</c:v>
                </c:pt>
                <c:pt idx="465">
                  <c:v>322.60000000000002</c:v>
                </c:pt>
                <c:pt idx="466">
                  <c:v>322.7</c:v>
                </c:pt>
                <c:pt idx="467">
                  <c:v>323.7</c:v>
                </c:pt>
                <c:pt idx="468">
                  <c:v>324.2</c:v>
                </c:pt>
                <c:pt idx="469">
                  <c:v>325.10000000000002</c:v>
                </c:pt>
                <c:pt idx="470">
                  <c:v>325.7</c:v>
                </c:pt>
                <c:pt idx="471">
                  <c:v>325.89999999999969</c:v>
                </c:pt>
                <c:pt idx="472">
                  <c:v>327</c:v>
                </c:pt>
                <c:pt idx="473">
                  <c:v>327.7</c:v>
                </c:pt>
                <c:pt idx="474">
                  <c:v>328.8</c:v>
                </c:pt>
                <c:pt idx="475">
                  <c:v>329.4</c:v>
                </c:pt>
                <c:pt idx="476">
                  <c:v>329.9</c:v>
                </c:pt>
                <c:pt idx="477">
                  <c:v>330.8</c:v>
                </c:pt>
                <c:pt idx="478">
                  <c:v>331.1</c:v>
                </c:pt>
                <c:pt idx="479">
                  <c:v>332.6</c:v>
                </c:pt>
                <c:pt idx="480">
                  <c:v>332.7</c:v>
                </c:pt>
                <c:pt idx="481">
                  <c:v>333.6</c:v>
                </c:pt>
                <c:pt idx="482">
                  <c:v>333.5</c:v>
                </c:pt>
                <c:pt idx="483">
                  <c:v>333.9</c:v>
                </c:pt>
                <c:pt idx="484">
                  <c:v>334.8</c:v>
                </c:pt>
                <c:pt idx="485">
                  <c:v>335.6</c:v>
                </c:pt>
                <c:pt idx="486">
                  <c:v>336.1</c:v>
                </c:pt>
                <c:pt idx="487">
                  <c:v>336.8</c:v>
                </c:pt>
                <c:pt idx="488">
                  <c:v>337.8</c:v>
                </c:pt>
                <c:pt idx="489">
                  <c:v>338.4</c:v>
                </c:pt>
                <c:pt idx="490">
                  <c:v>339.4</c:v>
                </c:pt>
                <c:pt idx="491">
                  <c:v>339.9</c:v>
                </c:pt>
                <c:pt idx="492">
                  <c:v>340.8</c:v>
                </c:pt>
                <c:pt idx="493">
                  <c:v>341.2</c:v>
                </c:pt>
                <c:pt idx="494">
                  <c:v>342.1</c:v>
                </c:pt>
                <c:pt idx="495">
                  <c:v>342.4</c:v>
                </c:pt>
                <c:pt idx="496">
                  <c:v>342.9</c:v>
                </c:pt>
                <c:pt idx="497">
                  <c:v>344.1</c:v>
                </c:pt>
                <c:pt idx="498">
                  <c:v>344.9</c:v>
                </c:pt>
                <c:pt idx="499">
                  <c:v>345.3</c:v>
                </c:pt>
                <c:pt idx="500">
                  <c:v>345.8</c:v>
                </c:pt>
                <c:pt idx="501">
                  <c:v>346.4</c:v>
                </c:pt>
                <c:pt idx="502">
                  <c:v>347</c:v>
                </c:pt>
                <c:pt idx="503">
                  <c:v>347.8</c:v>
                </c:pt>
                <c:pt idx="504">
                  <c:v>348.7</c:v>
                </c:pt>
                <c:pt idx="505">
                  <c:v>350</c:v>
                </c:pt>
                <c:pt idx="506">
                  <c:v>350.6</c:v>
                </c:pt>
                <c:pt idx="507">
                  <c:v>351.4</c:v>
                </c:pt>
                <c:pt idx="508">
                  <c:v>350.8</c:v>
                </c:pt>
                <c:pt idx="509">
                  <c:v>351.3</c:v>
                </c:pt>
                <c:pt idx="510">
                  <c:v>352.9</c:v>
                </c:pt>
                <c:pt idx="511">
                  <c:v>353.2</c:v>
                </c:pt>
                <c:pt idx="512">
                  <c:v>354.1</c:v>
                </c:pt>
                <c:pt idx="513">
                  <c:v>354.9</c:v>
                </c:pt>
                <c:pt idx="514">
                  <c:v>356</c:v>
                </c:pt>
                <c:pt idx="515">
                  <c:v>356.2</c:v>
                </c:pt>
                <c:pt idx="516">
                  <c:v>357.4</c:v>
                </c:pt>
                <c:pt idx="517">
                  <c:v>358.1</c:v>
                </c:pt>
                <c:pt idx="518">
                  <c:v>358.8</c:v>
                </c:pt>
                <c:pt idx="519">
                  <c:v>360.2</c:v>
                </c:pt>
                <c:pt idx="520">
                  <c:v>360.3</c:v>
                </c:pt>
                <c:pt idx="521">
                  <c:v>360.1</c:v>
                </c:pt>
                <c:pt idx="522">
                  <c:v>361.6</c:v>
                </c:pt>
                <c:pt idx="523">
                  <c:v>361.8</c:v>
                </c:pt>
                <c:pt idx="524">
                  <c:v>362.7</c:v>
                </c:pt>
                <c:pt idx="525">
                  <c:v>363.2</c:v>
                </c:pt>
                <c:pt idx="526">
                  <c:v>363.9</c:v>
                </c:pt>
                <c:pt idx="527">
                  <c:v>364.1</c:v>
                </c:pt>
                <c:pt idx="528">
                  <c:v>365.3</c:v>
                </c:pt>
                <c:pt idx="529">
                  <c:v>365.6</c:v>
                </c:pt>
                <c:pt idx="530">
                  <c:v>366.6</c:v>
                </c:pt>
                <c:pt idx="531">
                  <c:v>367.5</c:v>
                </c:pt>
                <c:pt idx="532">
                  <c:v>367.6</c:v>
                </c:pt>
                <c:pt idx="533">
                  <c:v>369</c:v>
                </c:pt>
                <c:pt idx="534">
                  <c:v>369.7</c:v>
                </c:pt>
                <c:pt idx="535">
                  <c:v>370.4</c:v>
                </c:pt>
                <c:pt idx="536">
                  <c:v>371</c:v>
                </c:pt>
                <c:pt idx="537">
                  <c:v>371.2</c:v>
                </c:pt>
                <c:pt idx="538">
                  <c:v>372.3</c:v>
                </c:pt>
                <c:pt idx="539">
                  <c:v>372.7</c:v>
                </c:pt>
                <c:pt idx="540">
                  <c:v>372.8</c:v>
                </c:pt>
                <c:pt idx="541">
                  <c:v>373.4</c:v>
                </c:pt>
                <c:pt idx="542">
                  <c:v>373.8</c:v>
                </c:pt>
                <c:pt idx="543">
                  <c:v>375.6</c:v>
                </c:pt>
                <c:pt idx="544">
                  <c:v>375.5</c:v>
                </c:pt>
                <c:pt idx="545">
                  <c:v>376.4</c:v>
                </c:pt>
                <c:pt idx="546">
                  <c:v>377.5</c:v>
                </c:pt>
                <c:pt idx="547">
                  <c:v>377.9</c:v>
                </c:pt>
                <c:pt idx="548">
                  <c:v>378.3</c:v>
                </c:pt>
                <c:pt idx="549">
                  <c:v>378.6</c:v>
                </c:pt>
                <c:pt idx="550">
                  <c:v>380.2</c:v>
                </c:pt>
                <c:pt idx="551">
                  <c:v>380.7</c:v>
                </c:pt>
                <c:pt idx="552">
                  <c:v>381.5</c:v>
                </c:pt>
                <c:pt idx="553">
                  <c:v>382.2</c:v>
                </c:pt>
                <c:pt idx="554">
                  <c:v>382.8</c:v>
                </c:pt>
                <c:pt idx="555">
                  <c:v>383.5</c:v>
                </c:pt>
                <c:pt idx="556">
                  <c:v>384.1</c:v>
                </c:pt>
                <c:pt idx="557">
                  <c:v>384.7</c:v>
                </c:pt>
                <c:pt idx="558">
                  <c:v>385.2</c:v>
                </c:pt>
                <c:pt idx="559">
                  <c:v>386</c:v>
                </c:pt>
                <c:pt idx="560">
                  <c:v>386.7</c:v>
                </c:pt>
                <c:pt idx="561">
                  <c:v>387.9</c:v>
                </c:pt>
                <c:pt idx="562">
                  <c:v>388.2</c:v>
                </c:pt>
                <c:pt idx="563">
                  <c:v>389</c:v>
                </c:pt>
                <c:pt idx="564">
                  <c:v>390.3</c:v>
                </c:pt>
                <c:pt idx="565">
                  <c:v>391</c:v>
                </c:pt>
                <c:pt idx="566">
                  <c:v>391.6</c:v>
                </c:pt>
                <c:pt idx="567">
                  <c:v>392.3</c:v>
                </c:pt>
                <c:pt idx="568">
                  <c:v>392.5</c:v>
                </c:pt>
                <c:pt idx="569">
                  <c:v>393.4</c:v>
                </c:pt>
                <c:pt idx="570">
                  <c:v>393.6</c:v>
                </c:pt>
                <c:pt idx="571">
                  <c:v>395.1</c:v>
                </c:pt>
                <c:pt idx="572">
                  <c:v>395</c:v>
                </c:pt>
                <c:pt idx="573">
                  <c:v>395.8</c:v>
                </c:pt>
                <c:pt idx="574">
                  <c:v>396.6</c:v>
                </c:pt>
                <c:pt idx="575">
                  <c:v>397.2</c:v>
                </c:pt>
                <c:pt idx="576">
                  <c:v>397.9</c:v>
                </c:pt>
                <c:pt idx="577">
                  <c:v>398.5</c:v>
                </c:pt>
                <c:pt idx="578">
                  <c:v>399.5</c:v>
                </c:pt>
                <c:pt idx="579">
                  <c:v>400.2</c:v>
                </c:pt>
                <c:pt idx="580">
                  <c:v>401.3</c:v>
                </c:pt>
                <c:pt idx="581">
                  <c:v>401.7</c:v>
                </c:pt>
                <c:pt idx="582">
                  <c:v>402</c:v>
                </c:pt>
                <c:pt idx="583">
                  <c:v>402.6</c:v>
                </c:pt>
                <c:pt idx="584">
                  <c:v>403.4</c:v>
                </c:pt>
                <c:pt idx="585">
                  <c:v>404</c:v>
                </c:pt>
                <c:pt idx="586">
                  <c:v>404.6</c:v>
                </c:pt>
                <c:pt idx="587">
                  <c:v>404.9</c:v>
                </c:pt>
                <c:pt idx="588">
                  <c:v>405.9</c:v>
                </c:pt>
                <c:pt idx="589">
                  <c:v>405.8</c:v>
                </c:pt>
                <c:pt idx="590">
                  <c:v>406.9</c:v>
                </c:pt>
                <c:pt idx="591">
                  <c:v>408</c:v>
                </c:pt>
                <c:pt idx="592">
                  <c:v>408.4</c:v>
                </c:pt>
                <c:pt idx="593">
                  <c:v>408.8</c:v>
                </c:pt>
                <c:pt idx="594">
                  <c:v>409.9</c:v>
                </c:pt>
                <c:pt idx="595">
                  <c:v>410.5</c:v>
                </c:pt>
                <c:pt idx="596">
                  <c:v>411.2</c:v>
                </c:pt>
                <c:pt idx="597">
                  <c:v>411.5</c:v>
                </c:pt>
                <c:pt idx="598">
                  <c:v>412.8</c:v>
                </c:pt>
                <c:pt idx="599">
                  <c:v>413.4</c:v>
                </c:pt>
                <c:pt idx="600">
                  <c:v>414</c:v>
                </c:pt>
                <c:pt idx="601">
                  <c:v>414.5</c:v>
                </c:pt>
                <c:pt idx="602">
                  <c:v>415.3</c:v>
                </c:pt>
                <c:pt idx="603">
                  <c:v>415.7</c:v>
                </c:pt>
                <c:pt idx="604">
                  <c:v>416.7</c:v>
                </c:pt>
                <c:pt idx="605">
                  <c:v>416.6</c:v>
                </c:pt>
                <c:pt idx="606">
                  <c:v>418.3</c:v>
                </c:pt>
                <c:pt idx="607">
                  <c:v>418.6</c:v>
                </c:pt>
                <c:pt idx="608">
                  <c:v>419.5</c:v>
                </c:pt>
                <c:pt idx="609">
                  <c:v>420.3</c:v>
                </c:pt>
                <c:pt idx="610">
                  <c:v>421.4</c:v>
                </c:pt>
                <c:pt idx="611">
                  <c:v>422.2</c:v>
                </c:pt>
                <c:pt idx="612">
                  <c:v>422.3</c:v>
                </c:pt>
                <c:pt idx="613">
                  <c:v>423</c:v>
                </c:pt>
                <c:pt idx="614">
                  <c:v>424.3</c:v>
                </c:pt>
                <c:pt idx="615">
                  <c:v>424.4</c:v>
                </c:pt>
                <c:pt idx="616">
                  <c:v>424.8</c:v>
                </c:pt>
                <c:pt idx="617">
                  <c:v>425.4</c:v>
                </c:pt>
                <c:pt idx="618">
                  <c:v>426.6</c:v>
                </c:pt>
                <c:pt idx="619">
                  <c:v>427.1</c:v>
                </c:pt>
                <c:pt idx="620">
                  <c:v>427.8</c:v>
                </c:pt>
                <c:pt idx="621">
                  <c:v>428.4</c:v>
                </c:pt>
                <c:pt idx="622">
                  <c:v>429.3</c:v>
                </c:pt>
                <c:pt idx="623">
                  <c:v>429.8</c:v>
                </c:pt>
                <c:pt idx="624">
                  <c:v>430.7</c:v>
                </c:pt>
                <c:pt idx="625">
                  <c:v>431.1</c:v>
                </c:pt>
                <c:pt idx="626">
                  <c:v>432</c:v>
                </c:pt>
                <c:pt idx="627">
                  <c:v>432.9</c:v>
                </c:pt>
                <c:pt idx="628">
                  <c:v>433.4</c:v>
                </c:pt>
                <c:pt idx="629">
                  <c:v>434.1</c:v>
                </c:pt>
                <c:pt idx="630">
                  <c:v>434.7</c:v>
                </c:pt>
                <c:pt idx="631">
                  <c:v>435.3</c:v>
                </c:pt>
                <c:pt idx="632">
                  <c:v>435.6</c:v>
                </c:pt>
                <c:pt idx="633">
                  <c:v>436.6</c:v>
                </c:pt>
                <c:pt idx="634">
                  <c:v>436.8</c:v>
                </c:pt>
                <c:pt idx="635">
                  <c:v>436.5</c:v>
                </c:pt>
                <c:pt idx="636">
                  <c:v>437.8</c:v>
                </c:pt>
                <c:pt idx="637">
                  <c:v>438</c:v>
                </c:pt>
                <c:pt idx="638">
                  <c:v>439.6</c:v>
                </c:pt>
                <c:pt idx="639">
                  <c:v>440.3</c:v>
                </c:pt>
                <c:pt idx="640">
                  <c:v>441</c:v>
                </c:pt>
                <c:pt idx="641">
                  <c:v>441.5</c:v>
                </c:pt>
                <c:pt idx="642">
                  <c:v>442.1</c:v>
                </c:pt>
                <c:pt idx="643">
                  <c:v>443.3</c:v>
                </c:pt>
                <c:pt idx="644">
                  <c:v>443.6</c:v>
                </c:pt>
                <c:pt idx="645">
                  <c:v>444.4</c:v>
                </c:pt>
                <c:pt idx="646">
                  <c:v>445.3</c:v>
                </c:pt>
                <c:pt idx="647">
                  <c:v>445.6</c:v>
                </c:pt>
                <c:pt idx="648">
                  <c:v>446.2</c:v>
                </c:pt>
                <c:pt idx="649">
                  <c:v>447</c:v>
                </c:pt>
                <c:pt idx="650">
                  <c:v>448.1</c:v>
                </c:pt>
                <c:pt idx="651">
                  <c:v>448.4</c:v>
                </c:pt>
                <c:pt idx="652">
                  <c:v>449.2</c:v>
                </c:pt>
                <c:pt idx="653">
                  <c:v>449.9</c:v>
                </c:pt>
                <c:pt idx="654">
                  <c:v>450.5</c:v>
                </c:pt>
                <c:pt idx="655">
                  <c:v>451.8</c:v>
                </c:pt>
                <c:pt idx="656">
                  <c:v>451.9</c:v>
                </c:pt>
                <c:pt idx="657">
                  <c:v>453.4</c:v>
                </c:pt>
                <c:pt idx="658">
                  <c:v>454.5</c:v>
                </c:pt>
                <c:pt idx="659">
                  <c:v>454.5</c:v>
                </c:pt>
                <c:pt idx="660">
                  <c:v>455.3</c:v>
                </c:pt>
                <c:pt idx="661">
                  <c:v>456</c:v>
                </c:pt>
                <c:pt idx="662">
                  <c:v>456.6</c:v>
                </c:pt>
                <c:pt idx="663">
                  <c:v>457.1</c:v>
                </c:pt>
                <c:pt idx="664">
                  <c:v>457.5</c:v>
                </c:pt>
                <c:pt idx="665">
                  <c:v>458.6</c:v>
                </c:pt>
                <c:pt idx="666">
                  <c:v>459</c:v>
                </c:pt>
                <c:pt idx="667">
                  <c:v>459.7</c:v>
                </c:pt>
                <c:pt idx="668">
                  <c:v>460.4</c:v>
                </c:pt>
                <c:pt idx="669">
                  <c:v>460.4</c:v>
                </c:pt>
                <c:pt idx="670">
                  <c:v>461.5</c:v>
                </c:pt>
                <c:pt idx="671">
                  <c:v>462.4</c:v>
                </c:pt>
                <c:pt idx="672">
                  <c:v>463</c:v>
                </c:pt>
                <c:pt idx="673">
                  <c:v>464.2</c:v>
                </c:pt>
                <c:pt idx="674">
                  <c:v>464.7</c:v>
                </c:pt>
                <c:pt idx="675">
                  <c:v>465.9</c:v>
                </c:pt>
                <c:pt idx="676">
                  <c:v>465.9</c:v>
                </c:pt>
                <c:pt idx="677">
                  <c:v>466.6</c:v>
                </c:pt>
                <c:pt idx="678">
                  <c:v>467.2</c:v>
                </c:pt>
                <c:pt idx="679">
                  <c:v>467.6</c:v>
                </c:pt>
                <c:pt idx="680">
                  <c:v>468.4</c:v>
                </c:pt>
                <c:pt idx="681">
                  <c:v>468.6</c:v>
                </c:pt>
                <c:pt idx="682">
                  <c:v>469.4</c:v>
                </c:pt>
                <c:pt idx="683">
                  <c:v>470</c:v>
                </c:pt>
                <c:pt idx="684">
                  <c:v>470.6</c:v>
                </c:pt>
                <c:pt idx="685">
                  <c:v>472.1</c:v>
                </c:pt>
                <c:pt idx="686">
                  <c:v>471.8</c:v>
                </c:pt>
                <c:pt idx="687">
                  <c:v>472.5</c:v>
                </c:pt>
                <c:pt idx="688">
                  <c:v>473.6</c:v>
                </c:pt>
                <c:pt idx="689">
                  <c:v>474.3</c:v>
                </c:pt>
                <c:pt idx="690">
                  <c:v>475</c:v>
                </c:pt>
                <c:pt idx="691">
                  <c:v>475.6</c:v>
                </c:pt>
                <c:pt idx="692">
                  <c:v>476.2</c:v>
                </c:pt>
                <c:pt idx="693">
                  <c:v>477.2</c:v>
                </c:pt>
                <c:pt idx="694">
                  <c:v>477.7</c:v>
                </c:pt>
                <c:pt idx="695">
                  <c:v>478.3</c:v>
                </c:pt>
                <c:pt idx="696">
                  <c:v>478.9</c:v>
                </c:pt>
                <c:pt idx="697">
                  <c:v>479.2</c:v>
                </c:pt>
                <c:pt idx="698">
                  <c:v>480.2</c:v>
                </c:pt>
                <c:pt idx="699">
                  <c:v>480.8</c:v>
                </c:pt>
                <c:pt idx="700">
                  <c:v>481.4</c:v>
                </c:pt>
                <c:pt idx="701">
                  <c:v>482.6</c:v>
                </c:pt>
                <c:pt idx="702">
                  <c:v>484.4</c:v>
                </c:pt>
                <c:pt idx="703">
                  <c:v>484.3</c:v>
                </c:pt>
                <c:pt idx="704">
                  <c:v>484.4</c:v>
                </c:pt>
                <c:pt idx="705">
                  <c:v>485.5</c:v>
                </c:pt>
                <c:pt idx="706">
                  <c:v>486.5</c:v>
                </c:pt>
                <c:pt idx="707">
                  <c:v>487.2</c:v>
                </c:pt>
                <c:pt idx="708">
                  <c:v>488</c:v>
                </c:pt>
                <c:pt idx="709">
                  <c:v>488.2</c:v>
                </c:pt>
                <c:pt idx="710">
                  <c:v>488.4</c:v>
                </c:pt>
                <c:pt idx="711">
                  <c:v>489.5</c:v>
                </c:pt>
                <c:pt idx="712">
                  <c:v>490.2</c:v>
                </c:pt>
                <c:pt idx="713">
                  <c:v>490.9</c:v>
                </c:pt>
                <c:pt idx="714">
                  <c:v>491.5</c:v>
                </c:pt>
                <c:pt idx="715">
                  <c:v>492.3</c:v>
                </c:pt>
                <c:pt idx="716">
                  <c:v>492.6</c:v>
                </c:pt>
                <c:pt idx="717">
                  <c:v>494</c:v>
                </c:pt>
                <c:pt idx="718">
                  <c:v>494.1</c:v>
                </c:pt>
                <c:pt idx="719">
                  <c:v>495.1</c:v>
                </c:pt>
                <c:pt idx="720">
                  <c:v>496</c:v>
                </c:pt>
                <c:pt idx="721">
                  <c:v>496.1</c:v>
                </c:pt>
                <c:pt idx="722">
                  <c:v>497.1</c:v>
                </c:pt>
                <c:pt idx="723">
                  <c:v>497</c:v>
                </c:pt>
                <c:pt idx="724">
                  <c:v>498.8</c:v>
                </c:pt>
                <c:pt idx="725">
                  <c:v>499.5</c:v>
                </c:pt>
                <c:pt idx="726">
                  <c:v>499.6</c:v>
                </c:pt>
                <c:pt idx="727">
                  <c:v>500.3</c:v>
                </c:pt>
                <c:pt idx="728">
                  <c:v>500.5</c:v>
                </c:pt>
                <c:pt idx="729">
                  <c:v>501.1</c:v>
                </c:pt>
                <c:pt idx="730">
                  <c:v>501.8</c:v>
                </c:pt>
                <c:pt idx="731">
                  <c:v>502.7</c:v>
                </c:pt>
                <c:pt idx="732">
                  <c:v>503.2</c:v>
                </c:pt>
                <c:pt idx="733">
                  <c:v>503.9</c:v>
                </c:pt>
                <c:pt idx="734">
                  <c:v>504.7</c:v>
                </c:pt>
                <c:pt idx="735">
                  <c:v>505.6</c:v>
                </c:pt>
                <c:pt idx="736">
                  <c:v>505.9</c:v>
                </c:pt>
                <c:pt idx="737">
                  <c:v>506.7</c:v>
                </c:pt>
                <c:pt idx="738">
                  <c:v>507.5</c:v>
                </c:pt>
                <c:pt idx="739">
                  <c:v>508.2</c:v>
                </c:pt>
                <c:pt idx="740">
                  <c:v>509</c:v>
                </c:pt>
                <c:pt idx="741">
                  <c:v>509.4</c:v>
                </c:pt>
                <c:pt idx="742">
                  <c:v>510.8</c:v>
                </c:pt>
                <c:pt idx="743">
                  <c:v>511.2</c:v>
                </c:pt>
                <c:pt idx="744">
                  <c:v>511.6</c:v>
                </c:pt>
                <c:pt idx="745">
                  <c:v>512.9</c:v>
                </c:pt>
                <c:pt idx="746">
                  <c:v>512.9</c:v>
                </c:pt>
                <c:pt idx="747">
                  <c:v>513.6</c:v>
                </c:pt>
                <c:pt idx="748">
                  <c:v>514.20000000000005</c:v>
                </c:pt>
                <c:pt idx="749">
                  <c:v>515.1</c:v>
                </c:pt>
                <c:pt idx="750">
                  <c:v>516</c:v>
                </c:pt>
                <c:pt idx="751">
                  <c:v>517.20000000000005</c:v>
                </c:pt>
                <c:pt idx="752">
                  <c:v>517.70000000000005</c:v>
                </c:pt>
                <c:pt idx="753">
                  <c:v>518.20000000000005</c:v>
                </c:pt>
                <c:pt idx="754">
                  <c:v>519.1</c:v>
                </c:pt>
                <c:pt idx="755">
                  <c:v>520</c:v>
                </c:pt>
                <c:pt idx="756">
                  <c:v>520.5</c:v>
                </c:pt>
                <c:pt idx="757">
                  <c:v>520.9</c:v>
                </c:pt>
                <c:pt idx="758">
                  <c:v>521.5</c:v>
                </c:pt>
                <c:pt idx="759">
                  <c:v>521.5</c:v>
                </c:pt>
                <c:pt idx="760">
                  <c:v>522.6</c:v>
                </c:pt>
                <c:pt idx="761">
                  <c:v>523.29999999999995</c:v>
                </c:pt>
                <c:pt idx="762">
                  <c:v>524.5</c:v>
                </c:pt>
                <c:pt idx="763">
                  <c:v>524.5</c:v>
                </c:pt>
                <c:pt idx="764">
                  <c:v>525.4</c:v>
                </c:pt>
                <c:pt idx="765">
                  <c:v>526.1</c:v>
                </c:pt>
                <c:pt idx="766">
                  <c:v>526.6</c:v>
                </c:pt>
                <c:pt idx="767">
                  <c:v>526.79999999999995</c:v>
                </c:pt>
                <c:pt idx="768">
                  <c:v>528.1</c:v>
                </c:pt>
                <c:pt idx="769">
                  <c:v>529</c:v>
                </c:pt>
                <c:pt idx="770">
                  <c:v>529.9</c:v>
                </c:pt>
                <c:pt idx="771">
                  <c:v>530.4</c:v>
                </c:pt>
                <c:pt idx="772">
                  <c:v>530.79999999999995</c:v>
                </c:pt>
                <c:pt idx="773">
                  <c:v>531.5</c:v>
                </c:pt>
                <c:pt idx="774">
                  <c:v>532.20000000000005</c:v>
                </c:pt>
                <c:pt idx="775">
                  <c:v>532.6</c:v>
                </c:pt>
                <c:pt idx="776">
                  <c:v>533</c:v>
                </c:pt>
                <c:pt idx="777">
                  <c:v>533.6</c:v>
                </c:pt>
                <c:pt idx="778">
                  <c:v>534.79999999999995</c:v>
                </c:pt>
                <c:pt idx="779">
                  <c:v>535</c:v>
                </c:pt>
                <c:pt idx="780">
                  <c:v>536.1</c:v>
                </c:pt>
                <c:pt idx="781">
                  <c:v>536.5</c:v>
                </c:pt>
                <c:pt idx="782">
                  <c:v>537.4</c:v>
                </c:pt>
                <c:pt idx="783">
                  <c:v>538</c:v>
                </c:pt>
                <c:pt idx="784">
                  <c:v>538.70000000000005</c:v>
                </c:pt>
                <c:pt idx="785">
                  <c:v>539.4</c:v>
                </c:pt>
                <c:pt idx="786">
                  <c:v>540</c:v>
                </c:pt>
                <c:pt idx="787">
                  <c:v>540.1</c:v>
                </c:pt>
                <c:pt idx="788">
                  <c:v>541.6</c:v>
                </c:pt>
                <c:pt idx="789">
                  <c:v>543</c:v>
                </c:pt>
                <c:pt idx="790">
                  <c:v>543.5</c:v>
                </c:pt>
                <c:pt idx="791">
                  <c:v>544.4</c:v>
                </c:pt>
                <c:pt idx="792">
                  <c:v>545.1</c:v>
                </c:pt>
                <c:pt idx="793">
                  <c:v>545.70000000000005</c:v>
                </c:pt>
                <c:pt idx="794">
                  <c:v>546.20000000000005</c:v>
                </c:pt>
                <c:pt idx="795">
                  <c:v>546.9</c:v>
                </c:pt>
                <c:pt idx="796">
                  <c:v>547.6</c:v>
                </c:pt>
                <c:pt idx="797">
                  <c:v>547</c:v>
                </c:pt>
                <c:pt idx="798">
                  <c:v>548.6</c:v>
                </c:pt>
                <c:pt idx="799">
                  <c:v>549.4</c:v>
                </c:pt>
                <c:pt idx="800">
                  <c:v>549.9</c:v>
                </c:pt>
                <c:pt idx="801">
                  <c:v>550.79999999999995</c:v>
                </c:pt>
                <c:pt idx="802">
                  <c:v>551.4</c:v>
                </c:pt>
                <c:pt idx="803">
                  <c:v>552.20000000000005</c:v>
                </c:pt>
                <c:pt idx="804">
                  <c:v>552.79999999999995</c:v>
                </c:pt>
                <c:pt idx="805">
                  <c:v>552.6</c:v>
                </c:pt>
                <c:pt idx="806">
                  <c:v>553.70000000000005</c:v>
                </c:pt>
                <c:pt idx="807">
                  <c:v>554.20000000000005</c:v>
                </c:pt>
                <c:pt idx="808">
                  <c:v>554.6</c:v>
                </c:pt>
                <c:pt idx="809">
                  <c:v>555.29999999999995</c:v>
                </c:pt>
                <c:pt idx="810">
                  <c:v>556.20000000000005</c:v>
                </c:pt>
                <c:pt idx="811">
                  <c:v>556.79999999999995</c:v>
                </c:pt>
                <c:pt idx="812">
                  <c:v>557.5</c:v>
                </c:pt>
                <c:pt idx="813">
                  <c:v>558.29999999999995</c:v>
                </c:pt>
                <c:pt idx="814">
                  <c:v>559.1</c:v>
                </c:pt>
                <c:pt idx="815">
                  <c:v>560.20000000000005</c:v>
                </c:pt>
                <c:pt idx="816">
                  <c:v>560.6</c:v>
                </c:pt>
                <c:pt idx="817">
                  <c:v>561.1</c:v>
                </c:pt>
                <c:pt idx="818">
                  <c:v>561.6</c:v>
                </c:pt>
                <c:pt idx="819">
                  <c:v>562.6</c:v>
                </c:pt>
                <c:pt idx="820">
                  <c:v>563.79999999999995</c:v>
                </c:pt>
                <c:pt idx="821">
                  <c:v>564</c:v>
                </c:pt>
                <c:pt idx="822">
                  <c:v>565.29999999999995</c:v>
                </c:pt>
                <c:pt idx="823">
                  <c:v>565.1</c:v>
                </c:pt>
                <c:pt idx="824">
                  <c:v>565.70000000000005</c:v>
                </c:pt>
                <c:pt idx="825">
                  <c:v>566.20000000000005</c:v>
                </c:pt>
                <c:pt idx="826">
                  <c:v>567.1</c:v>
                </c:pt>
                <c:pt idx="827">
                  <c:v>568.29999999999995</c:v>
                </c:pt>
                <c:pt idx="828">
                  <c:v>568.20000000000005</c:v>
                </c:pt>
                <c:pt idx="829">
                  <c:v>569.1</c:v>
                </c:pt>
                <c:pt idx="830">
                  <c:v>570</c:v>
                </c:pt>
                <c:pt idx="831">
                  <c:v>570.9</c:v>
                </c:pt>
                <c:pt idx="832">
                  <c:v>571.6</c:v>
                </c:pt>
                <c:pt idx="833">
                  <c:v>572.70000000000005</c:v>
                </c:pt>
                <c:pt idx="834">
                  <c:v>573.5</c:v>
                </c:pt>
                <c:pt idx="835">
                  <c:v>573.9</c:v>
                </c:pt>
                <c:pt idx="836">
                  <c:v>574</c:v>
                </c:pt>
                <c:pt idx="837">
                  <c:v>575</c:v>
                </c:pt>
                <c:pt idx="838">
                  <c:v>575.6</c:v>
                </c:pt>
                <c:pt idx="839">
                  <c:v>576.1</c:v>
                </c:pt>
                <c:pt idx="840">
                  <c:v>576.9</c:v>
                </c:pt>
                <c:pt idx="841">
                  <c:v>577.4</c:v>
                </c:pt>
                <c:pt idx="842">
                  <c:v>578.4</c:v>
                </c:pt>
                <c:pt idx="843">
                  <c:v>579.20000000000005</c:v>
                </c:pt>
                <c:pt idx="844">
                  <c:v>580.1</c:v>
                </c:pt>
                <c:pt idx="845">
                  <c:v>580.70000000000005</c:v>
                </c:pt>
                <c:pt idx="846">
                  <c:v>581</c:v>
                </c:pt>
                <c:pt idx="847">
                  <c:v>581.5</c:v>
                </c:pt>
                <c:pt idx="848">
                  <c:v>582</c:v>
                </c:pt>
                <c:pt idx="849">
                  <c:v>582.70000000000005</c:v>
                </c:pt>
                <c:pt idx="850">
                  <c:v>583.20000000000005</c:v>
                </c:pt>
                <c:pt idx="851">
                  <c:v>583.70000000000005</c:v>
                </c:pt>
                <c:pt idx="852">
                  <c:v>584.70000000000005</c:v>
                </c:pt>
                <c:pt idx="853">
                  <c:v>585.29999999999995</c:v>
                </c:pt>
                <c:pt idx="854">
                  <c:v>585.9</c:v>
                </c:pt>
                <c:pt idx="855">
                  <c:v>586.79999999999995</c:v>
                </c:pt>
                <c:pt idx="856">
                  <c:v>587.70000000000005</c:v>
                </c:pt>
                <c:pt idx="857">
                  <c:v>588.6</c:v>
                </c:pt>
                <c:pt idx="858">
                  <c:v>588.9</c:v>
                </c:pt>
                <c:pt idx="859">
                  <c:v>589.5</c:v>
                </c:pt>
                <c:pt idx="860">
                  <c:v>590.29999999999995</c:v>
                </c:pt>
                <c:pt idx="861">
                  <c:v>591.1</c:v>
                </c:pt>
                <c:pt idx="862">
                  <c:v>591.79999999999995</c:v>
                </c:pt>
                <c:pt idx="863">
                  <c:v>592.6</c:v>
                </c:pt>
                <c:pt idx="864">
                  <c:v>593</c:v>
                </c:pt>
                <c:pt idx="865">
                  <c:v>593.29999999999995</c:v>
                </c:pt>
                <c:pt idx="866">
                  <c:v>594.5</c:v>
                </c:pt>
                <c:pt idx="867">
                  <c:v>594.4</c:v>
                </c:pt>
                <c:pt idx="868">
                  <c:v>595.70000000000005</c:v>
                </c:pt>
                <c:pt idx="870">
                  <c:v>598.1</c:v>
                </c:pt>
                <c:pt idx="871">
                  <c:v>596.29999999999995</c:v>
                </c:pt>
                <c:pt idx="872">
                  <c:v>596.29999999999995</c:v>
                </c:pt>
                <c:pt idx="873">
                  <c:v>595.70000000000005</c:v>
                </c:pt>
                <c:pt idx="874">
                  <c:v>595.20000000000005</c:v>
                </c:pt>
                <c:pt idx="875">
                  <c:v>593.70000000000005</c:v>
                </c:pt>
                <c:pt idx="876">
                  <c:v>593.6</c:v>
                </c:pt>
                <c:pt idx="877">
                  <c:v>592.29999999999995</c:v>
                </c:pt>
                <c:pt idx="878">
                  <c:v>592.29999999999995</c:v>
                </c:pt>
                <c:pt idx="879">
                  <c:v>590.6</c:v>
                </c:pt>
                <c:pt idx="880">
                  <c:v>590.29999999999995</c:v>
                </c:pt>
                <c:pt idx="881">
                  <c:v>589.5</c:v>
                </c:pt>
                <c:pt idx="882">
                  <c:v>589</c:v>
                </c:pt>
                <c:pt idx="883">
                  <c:v>587.70000000000005</c:v>
                </c:pt>
                <c:pt idx="884">
                  <c:v>587.20000000000005</c:v>
                </c:pt>
                <c:pt idx="885">
                  <c:v>586.5</c:v>
                </c:pt>
                <c:pt idx="886">
                  <c:v>585.1</c:v>
                </c:pt>
                <c:pt idx="887">
                  <c:v>584.9</c:v>
                </c:pt>
                <c:pt idx="888">
                  <c:v>584.20000000000005</c:v>
                </c:pt>
                <c:pt idx="889">
                  <c:v>584</c:v>
                </c:pt>
                <c:pt idx="890">
                  <c:v>582.9</c:v>
                </c:pt>
                <c:pt idx="891">
                  <c:v>582</c:v>
                </c:pt>
                <c:pt idx="892">
                  <c:v>581.6</c:v>
                </c:pt>
                <c:pt idx="893">
                  <c:v>581</c:v>
                </c:pt>
                <c:pt idx="894">
                  <c:v>580.5</c:v>
                </c:pt>
                <c:pt idx="895">
                  <c:v>579.79999999999995</c:v>
                </c:pt>
                <c:pt idx="896">
                  <c:v>578.9</c:v>
                </c:pt>
                <c:pt idx="897">
                  <c:v>577.6</c:v>
                </c:pt>
                <c:pt idx="898">
                  <c:v>577.1</c:v>
                </c:pt>
                <c:pt idx="899">
                  <c:v>576.5</c:v>
                </c:pt>
                <c:pt idx="900">
                  <c:v>575.5</c:v>
                </c:pt>
                <c:pt idx="901">
                  <c:v>574.9</c:v>
                </c:pt>
                <c:pt idx="902">
                  <c:v>574.20000000000005</c:v>
                </c:pt>
                <c:pt idx="903">
                  <c:v>572.4</c:v>
                </c:pt>
                <c:pt idx="904">
                  <c:v>573</c:v>
                </c:pt>
                <c:pt idx="905">
                  <c:v>571.6</c:v>
                </c:pt>
                <c:pt idx="906">
                  <c:v>570.79999999999995</c:v>
                </c:pt>
                <c:pt idx="907">
                  <c:v>570</c:v>
                </c:pt>
                <c:pt idx="908">
                  <c:v>568.9</c:v>
                </c:pt>
                <c:pt idx="909">
                  <c:v>568.29999999999995</c:v>
                </c:pt>
                <c:pt idx="910">
                  <c:v>568.20000000000005</c:v>
                </c:pt>
                <c:pt idx="911">
                  <c:v>567.4</c:v>
                </c:pt>
                <c:pt idx="912">
                  <c:v>566.9</c:v>
                </c:pt>
                <c:pt idx="913">
                  <c:v>566.29999999999995</c:v>
                </c:pt>
                <c:pt idx="914">
                  <c:v>566</c:v>
                </c:pt>
                <c:pt idx="915">
                  <c:v>565</c:v>
                </c:pt>
                <c:pt idx="916">
                  <c:v>564.1</c:v>
                </c:pt>
                <c:pt idx="917">
                  <c:v>563</c:v>
                </c:pt>
                <c:pt idx="918">
                  <c:v>562.4</c:v>
                </c:pt>
                <c:pt idx="919">
                  <c:v>561.5</c:v>
                </c:pt>
                <c:pt idx="920">
                  <c:v>561.1</c:v>
                </c:pt>
                <c:pt idx="921">
                  <c:v>560.20000000000005</c:v>
                </c:pt>
                <c:pt idx="922">
                  <c:v>558.79999999999995</c:v>
                </c:pt>
                <c:pt idx="923">
                  <c:v>558.5</c:v>
                </c:pt>
                <c:pt idx="924">
                  <c:v>557.4</c:v>
                </c:pt>
                <c:pt idx="925">
                  <c:v>557.6</c:v>
                </c:pt>
                <c:pt idx="926">
                  <c:v>555.9</c:v>
                </c:pt>
                <c:pt idx="927">
                  <c:v>555.70000000000005</c:v>
                </c:pt>
                <c:pt idx="928">
                  <c:v>555.4</c:v>
                </c:pt>
                <c:pt idx="929">
                  <c:v>554.4</c:v>
                </c:pt>
                <c:pt idx="930">
                  <c:v>554</c:v>
                </c:pt>
                <c:pt idx="931">
                  <c:v>552.79999999999995</c:v>
                </c:pt>
                <c:pt idx="932">
                  <c:v>552.79999999999995</c:v>
                </c:pt>
                <c:pt idx="933">
                  <c:v>552.20000000000005</c:v>
                </c:pt>
                <c:pt idx="934">
                  <c:v>551.79999999999995</c:v>
                </c:pt>
                <c:pt idx="935">
                  <c:v>551.1</c:v>
                </c:pt>
                <c:pt idx="936">
                  <c:v>550</c:v>
                </c:pt>
                <c:pt idx="937">
                  <c:v>549.20000000000005</c:v>
                </c:pt>
                <c:pt idx="938">
                  <c:v>548.6</c:v>
                </c:pt>
                <c:pt idx="939">
                  <c:v>547.20000000000005</c:v>
                </c:pt>
                <c:pt idx="940">
                  <c:v>546.9</c:v>
                </c:pt>
                <c:pt idx="941">
                  <c:v>546.20000000000005</c:v>
                </c:pt>
                <c:pt idx="942">
                  <c:v>545.29999999999995</c:v>
                </c:pt>
                <c:pt idx="943">
                  <c:v>544.79999999999995</c:v>
                </c:pt>
                <c:pt idx="944">
                  <c:v>543.9</c:v>
                </c:pt>
                <c:pt idx="945">
                  <c:v>543.20000000000005</c:v>
                </c:pt>
                <c:pt idx="946">
                  <c:v>542.79999999999995</c:v>
                </c:pt>
                <c:pt idx="947">
                  <c:v>541.5</c:v>
                </c:pt>
                <c:pt idx="948">
                  <c:v>541.1</c:v>
                </c:pt>
                <c:pt idx="949">
                  <c:v>540.20000000000005</c:v>
                </c:pt>
                <c:pt idx="950">
                  <c:v>539.5</c:v>
                </c:pt>
                <c:pt idx="951">
                  <c:v>539</c:v>
                </c:pt>
                <c:pt idx="952">
                  <c:v>538.6</c:v>
                </c:pt>
                <c:pt idx="953">
                  <c:v>537.5</c:v>
                </c:pt>
                <c:pt idx="954">
                  <c:v>536.9</c:v>
                </c:pt>
                <c:pt idx="955">
                  <c:v>535.5</c:v>
                </c:pt>
                <c:pt idx="956">
                  <c:v>535.1</c:v>
                </c:pt>
                <c:pt idx="957">
                  <c:v>534.6</c:v>
                </c:pt>
                <c:pt idx="958">
                  <c:v>533.6</c:v>
                </c:pt>
                <c:pt idx="959">
                  <c:v>533</c:v>
                </c:pt>
                <c:pt idx="960">
                  <c:v>532</c:v>
                </c:pt>
                <c:pt idx="961">
                  <c:v>531.6</c:v>
                </c:pt>
                <c:pt idx="962">
                  <c:v>531.1</c:v>
                </c:pt>
                <c:pt idx="963">
                  <c:v>529.79999999999995</c:v>
                </c:pt>
                <c:pt idx="964">
                  <c:v>528.9</c:v>
                </c:pt>
                <c:pt idx="965">
                  <c:v>528.1</c:v>
                </c:pt>
                <c:pt idx="966">
                  <c:v>527.4</c:v>
                </c:pt>
                <c:pt idx="967">
                  <c:v>526.70000000000005</c:v>
                </c:pt>
                <c:pt idx="968">
                  <c:v>525.6</c:v>
                </c:pt>
                <c:pt idx="969">
                  <c:v>525.5</c:v>
                </c:pt>
                <c:pt idx="970">
                  <c:v>524.6</c:v>
                </c:pt>
                <c:pt idx="971">
                  <c:v>524.1</c:v>
                </c:pt>
                <c:pt idx="972">
                  <c:v>523.1</c:v>
                </c:pt>
                <c:pt idx="973">
                  <c:v>522.5</c:v>
                </c:pt>
                <c:pt idx="974">
                  <c:v>521.9</c:v>
                </c:pt>
                <c:pt idx="975">
                  <c:v>520.79999999999995</c:v>
                </c:pt>
                <c:pt idx="976">
                  <c:v>520.70000000000005</c:v>
                </c:pt>
                <c:pt idx="977">
                  <c:v>519.79999999999995</c:v>
                </c:pt>
                <c:pt idx="978">
                  <c:v>519</c:v>
                </c:pt>
                <c:pt idx="979">
                  <c:v>518.1</c:v>
                </c:pt>
                <c:pt idx="980">
                  <c:v>517.5</c:v>
                </c:pt>
                <c:pt idx="981">
                  <c:v>516.29999999999995</c:v>
                </c:pt>
                <c:pt idx="982">
                  <c:v>515.6</c:v>
                </c:pt>
                <c:pt idx="983">
                  <c:v>515.6</c:v>
                </c:pt>
                <c:pt idx="984">
                  <c:v>514.79999999999995</c:v>
                </c:pt>
                <c:pt idx="985">
                  <c:v>513.9</c:v>
                </c:pt>
                <c:pt idx="986">
                  <c:v>513.20000000000005</c:v>
                </c:pt>
                <c:pt idx="987">
                  <c:v>512.1</c:v>
                </c:pt>
                <c:pt idx="988">
                  <c:v>511.6</c:v>
                </c:pt>
                <c:pt idx="989">
                  <c:v>510.7</c:v>
                </c:pt>
                <c:pt idx="990">
                  <c:v>510.9</c:v>
                </c:pt>
                <c:pt idx="991">
                  <c:v>509.7</c:v>
                </c:pt>
                <c:pt idx="992">
                  <c:v>509.4</c:v>
                </c:pt>
                <c:pt idx="993">
                  <c:v>508.1</c:v>
                </c:pt>
                <c:pt idx="994">
                  <c:v>507.9</c:v>
                </c:pt>
                <c:pt idx="995">
                  <c:v>506.5</c:v>
                </c:pt>
                <c:pt idx="996">
                  <c:v>505.7</c:v>
                </c:pt>
                <c:pt idx="997">
                  <c:v>505.7</c:v>
                </c:pt>
                <c:pt idx="998">
                  <c:v>504.8</c:v>
                </c:pt>
                <c:pt idx="999">
                  <c:v>504.5</c:v>
                </c:pt>
                <c:pt idx="1000">
                  <c:v>503.6</c:v>
                </c:pt>
                <c:pt idx="1001">
                  <c:v>503</c:v>
                </c:pt>
                <c:pt idx="1002">
                  <c:v>501.9</c:v>
                </c:pt>
                <c:pt idx="1003">
                  <c:v>501.5</c:v>
                </c:pt>
                <c:pt idx="1004">
                  <c:v>500.5</c:v>
                </c:pt>
                <c:pt idx="1005">
                  <c:v>499.6</c:v>
                </c:pt>
                <c:pt idx="1006">
                  <c:v>498.7</c:v>
                </c:pt>
                <c:pt idx="1007">
                  <c:v>498.3</c:v>
                </c:pt>
                <c:pt idx="1008">
                  <c:v>497.8</c:v>
                </c:pt>
                <c:pt idx="1009">
                  <c:v>496.6</c:v>
                </c:pt>
                <c:pt idx="1010">
                  <c:v>495.9</c:v>
                </c:pt>
                <c:pt idx="1011">
                  <c:v>495.4</c:v>
                </c:pt>
                <c:pt idx="1012">
                  <c:v>494.7</c:v>
                </c:pt>
                <c:pt idx="1013">
                  <c:v>493.8</c:v>
                </c:pt>
                <c:pt idx="1014">
                  <c:v>493.4</c:v>
                </c:pt>
                <c:pt idx="1015">
                  <c:v>492.6</c:v>
                </c:pt>
                <c:pt idx="1016">
                  <c:v>492.2</c:v>
                </c:pt>
                <c:pt idx="1017">
                  <c:v>491.1</c:v>
                </c:pt>
                <c:pt idx="1018">
                  <c:v>490.2</c:v>
                </c:pt>
                <c:pt idx="1019">
                  <c:v>489.8</c:v>
                </c:pt>
                <c:pt idx="1020">
                  <c:v>488.9</c:v>
                </c:pt>
                <c:pt idx="1021">
                  <c:v>488.5</c:v>
                </c:pt>
                <c:pt idx="1022">
                  <c:v>487</c:v>
                </c:pt>
                <c:pt idx="1023">
                  <c:v>486.9</c:v>
                </c:pt>
                <c:pt idx="1024">
                  <c:v>485.7</c:v>
                </c:pt>
                <c:pt idx="1025">
                  <c:v>485.5</c:v>
                </c:pt>
                <c:pt idx="1026">
                  <c:v>484.2</c:v>
                </c:pt>
                <c:pt idx="1027">
                  <c:v>483</c:v>
                </c:pt>
                <c:pt idx="1028">
                  <c:v>482.7</c:v>
                </c:pt>
                <c:pt idx="1029">
                  <c:v>481.8</c:v>
                </c:pt>
                <c:pt idx="1030">
                  <c:v>481.1</c:v>
                </c:pt>
                <c:pt idx="1031">
                  <c:v>480.7</c:v>
                </c:pt>
                <c:pt idx="1032">
                  <c:v>480.3</c:v>
                </c:pt>
                <c:pt idx="1033">
                  <c:v>478.8</c:v>
                </c:pt>
                <c:pt idx="1034">
                  <c:v>478.7</c:v>
                </c:pt>
                <c:pt idx="1035">
                  <c:v>478.1</c:v>
                </c:pt>
                <c:pt idx="1036">
                  <c:v>477</c:v>
                </c:pt>
                <c:pt idx="1037">
                  <c:v>476.2</c:v>
                </c:pt>
                <c:pt idx="1038">
                  <c:v>475.4</c:v>
                </c:pt>
                <c:pt idx="1039">
                  <c:v>475.8</c:v>
                </c:pt>
                <c:pt idx="1040">
                  <c:v>474.5</c:v>
                </c:pt>
                <c:pt idx="1041">
                  <c:v>474</c:v>
                </c:pt>
                <c:pt idx="1042">
                  <c:v>472.8</c:v>
                </c:pt>
                <c:pt idx="1043">
                  <c:v>472.2</c:v>
                </c:pt>
                <c:pt idx="1044">
                  <c:v>471.3</c:v>
                </c:pt>
                <c:pt idx="1045">
                  <c:v>470.8</c:v>
                </c:pt>
                <c:pt idx="1046">
                  <c:v>469.5</c:v>
                </c:pt>
                <c:pt idx="1047">
                  <c:v>468.9</c:v>
                </c:pt>
                <c:pt idx="1048">
                  <c:v>468.5</c:v>
                </c:pt>
                <c:pt idx="1049">
                  <c:v>467.8</c:v>
                </c:pt>
                <c:pt idx="1050">
                  <c:v>466.3</c:v>
                </c:pt>
                <c:pt idx="1051">
                  <c:v>466</c:v>
                </c:pt>
                <c:pt idx="1052">
                  <c:v>465.3</c:v>
                </c:pt>
                <c:pt idx="1053">
                  <c:v>464.8</c:v>
                </c:pt>
                <c:pt idx="1054">
                  <c:v>464.2</c:v>
                </c:pt>
                <c:pt idx="1055">
                  <c:v>463.3</c:v>
                </c:pt>
                <c:pt idx="1056">
                  <c:v>462.5</c:v>
                </c:pt>
                <c:pt idx="1057">
                  <c:v>462.6</c:v>
                </c:pt>
                <c:pt idx="1058">
                  <c:v>461.9</c:v>
                </c:pt>
                <c:pt idx="1059">
                  <c:v>461</c:v>
                </c:pt>
                <c:pt idx="1060">
                  <c:v>460.5</c:v>
                </c:pt>
                <c:pt idx="1061">
                  <c:v>459.3</c:v>
                </c:pt>
                <c:pt idx="1062">
                  <c:v>459.3</c:v>
                </c:pt>
                <c:pt idx="1063">
                  <c:v>458.2</c:v>
                </c:pt>
                <c:pt idx="1064">
                  <c:v>457.4</c:v>
                </c:pt>
                <c:pt idx="1065">
                  <c:v>456.3</c:v>
                </c:pt>
                <c:pt idx="1066">
                  <c:v>455.5</c:v>
                </c:pt>
                <c:pt idx="1067">
                  <c:v>455.4</c:v>
                </c:pt>
                <c:pt idx="1068">
                  <c:v>454.1</c:v>
                </c:pt>
                <c:pt idx="1069">
                  <c:v>453.7</c:v>
                </c:pt>
                <c:pt idx="1070">
                  <c:v>453.1</c:v>
                </c:pt>
                <c:pt idx="1071">
                  <c:v>452.2</c:v>
                </c:pt>
                <c:pt idx="1072">
                  <c:v>451.5</c:v>
                </c:pt>
                <c:pt idx="1073">
                  <c:v>450.8</c:v>
                </c:pt>
                <c:pt idx="1074">
                  <c:v>450.1</c:v>
                </c:pt>
                <c:pt idx="1075">
                  <c:v>448.7</c:v>
                </c:pt>
                <c:pt idx="1076">
                  <c:v>448.6</c:v>
                </c:pt>
                <c:pt idx="1077">
                  <c:v>448.1</c:v>
                </c:pt>
                <c:pt idx="1078">
                  <c:v>447.2</c:v>
                </c:pt>
                <c:pt idx="1079">
                  <c:v>446.5</c:v>
                </c:pt>
                <c:pt idx="1080">
                  <c:v>445.5</c:v>
                </c:pt>
                <c:pt idx="1081">
                  <c:v>444.7</c:v>
                </c:pt>
                <c:pt idx="1082">
                  <c:v>443.8</c:v>
                </c:pt>
                <c:pt idx="1083">
                  <c:v>442.9</c:v>
                </c:pt>
                <c:pt idx="1084">
                  <c:v>441.4</c:v>
                </c:pt>
                <c:pt idx="1085">
                  <c:v>441.7</c:v>
                </c:pt>
                <c:pt idx="1086">
                  <c:v>440.5</c:v>
                </c:pt>
                <c:pt idx="1087">
                  <c:v>439.7</c:v>
                </c:pt>
                <c:pt idx="1088">
                  <c:v>439.2</c:v>
                </c:pt>
                <c:pt idx="1089">
                  <c:v>438.4</c:v>
                </c:pt>
                <c:pt idx="1090">
                  <c:v>437.7</c:v>
                </c:pt>
                <c:pt idx="1091">
                  <c:v>437.5</c:v>
                </c:pt>
                <c:pt idx="1092">
                  <c:v>436.1</c:v>
                </c:pt>
                <c:pt idx="1093">
                  <c:v>436.1</c:v>
                </c:pt>
                <c:pt idx="1094">
                  <c:v>435.1</c:v>
                </c:pt>
                <c:pt idx="1095">
                  <c:v>434.8</c:v>
                </c:pt>
                <c:pt idx="1096">
                  <c:v>433.6</c:v>
                </c:pt>
                <c:pt idx="1097">
                  <c:v>433</c:v>
                </c:pt>
                <c:pt idx="1098">
                  <c:v>432.3</c:v>
                </c:pt>
                <c:pt idx="1099">
                  <c:v>431.2</c:v>
                </c:pt>
                <c:pt idx="1100">
                  <c:v>431.1</c:v>
                </c:pt>
                <c:pt idx="1101">
                  <c:v>430.2</c:v>
                </c:pt>
                <c:pt idx="1102">
                  <c:v>429.3</c:v>
                </c:pt>
                <c:pt idx="1103">
                  <c:v>428.5</c:v>
                </c:pt>
                <c:pt idx="1104">
                  <c:v>428</c:v>
                </c:pt>
                <c:pt idx="1105">
                  <c:v>427.3</c:v>
                </c:pt>
                <c:pt idx="1106">
                  <c:v>426.4</c:v>
                </c:pt>
                <c:pt idx="1107">
                  <c:v>425.8</c:v>
                </c:pt>
                <c:pt idx="1108">
                  <c:v>424.9</c:v>
                </c:pt>
                <c:pt idx="1109">
                  <c:v>424.1</c:v>
                </c:pt>
                <c:pt idx="1110">
                  <c:v>423.5</c:v>
                </c:pt>
                <c:pt idx="1111">
                  <c:v>423.2</c:v>
                </c:pt>
                <c:pt idx="1112">
                  <c:v>422.4</c:v>
                </c:pt>
                <c:pt idx="1113">
                  <c:v>421.4</c:v>
                </c:pt>
                <c:pt idx="1114">
                  <c:v>421.8</c:v>
                </c:pt>
                <c:pt idx="1115">
                  <c:v>420.4</c:v>
                </c:pt>
                <c:pt idx="1116">
                  <c:v>420.3</c:v>
                </c:pt>
                <c:pt idx="1117">
                  <c:v>419.3</c:v>
                </c:pt>
                <c:pt idx="1118">
                  <c:v>418.7</c:v>
                </c:pt>
                <c:pt idx="1119">
                  <c:v>417.8</c:v>
                </c:pt>
                <c:pt idx="1120">
                  <c:v>417.2</c:v>
                </c:pt>
                <c:pt idx="1121">
                  <c:v>415.9</c:v>
                </c:pt>
                <c:pt idx="1122">
                  <c:v>415.5</c:v>
                </c:pt>
                <c:pt idx="1123">
                  <c:v>414.6</c:v>
                </c:pt>
                <c:pt idx="1124">
                  <c:v>414</c:v>
                </c:pt>
                <c:pt idx="1125">
                  <c:v>413.3</c:v>
                </c:pt>
                <c:pt idx="1126">
                  <c:v>412.5</c:v>
                </c:pt>
                <c:pt idx="1127">
                  <c:v>411.6</c:v>
                </c:pt>
                <c:pt idx="1128">
                  <c:v>411.1</c:v>
                </c:pt>
                <c:pt idx="1129">
                  <c:v>409.9</c:v>
                </c:pt>
                <c:pt idx="1130">
                  <c:v>408.5</c:v>
                </c:pt>
                <c:pt idx="1131">
                  <c:v>408.6</c:v>
                </c:pt>
                <c:pt idx="1132">
                  <c:v>407.9</c:v>
                </c:pt>
                <c:pt idx="1133">
                  <c:v>407.3</c:v>
                </c:pt>
                <c:pt idx="1134">
                  <c:v>407.3</c:v>
                </c:pt>
                <c:pt idx="1135">
                  <c:v>406.1</c:v>
                </c:pt>
                <c:pt idx="1136">
                  <c:v>404.1</c:v>
                </c:pt>
                <c:pt idx="1137">
                  <c:v>405</c:v>
                </c:pt>
                <c:pt idx="1138">
                  <c:v>404</c:v>
                </c:pt>
                <c:pt idx="1139">
                  <c:v>402.9</c:v>
                </c:pt>
                <c:pt idx="1140">
                  <c:v>402.6</c:v>
                </c:pt>
                <c:pt idx="1141">
                  <c:v>401.8</c:v>
                </c:pt>
                <c:pt idx="1142">
                  <c:v>400.8</c:v>
                </c:pt>
                <c:pt idx="1143">
                  <c:v>400</c:v>
                </c:pt>
                <c:pt idx="1144">
                  <c:v>398.9</c:v>
                </c:pt>
                <c:pt idx="1145">
                  <c:v>398.8</c:v>
                </c:pt>
                <c:pt idx="1146">
                  <c:v>397.4</c:v>
                </c:pt>
                <c:pt idx="1147">
                  <c:v>397</c:v>
                </c:pt>
                <c:pt idx="1148">
                  <c:v>395.7</c:v>
                </c:pt>
                <c:pt idx="1149">
                  <c:v>395.3</c:v>
                </c:pt>
                <c:pt idx="1150">
                  <c:v>393.9</c:v>
                </c:pt>
                <c:pt idx="1151">
                  <c:v>393.8</c:v>
                </c:pt>
                <c:pt idx="1152">
                  <c:v>392.9</c:v>
                </c:pt>
                <c:pt idx="1153">
                  <c:v>392.1</c:v>
                </c:pt>
                <c:pt idx="1154">
                  <c:v>391.7</c:v>
                </c:pt>
                <c:pt idx="1155">
                  <c:v>391.2</c:v>
                </c:pt>
                <c:pt idx="1156">
                  <c:v>390.4</c:v>
                </c:pt>
                <c:pt idx="1157">
                  <c:v>390.3</c:v>
                </c:pt>
                <c:pt idx="1158">
                  <c:v>389</c:v>
                </c:pt>
                <c:pt idx="1159">
                  <c:v>388.4</c:v>
                </c:pt>
                <c:pt idx="1160">
                  <c:v>387.5</c:v>
                </c:pt>
                <c:pt idx="1161">
                  <c:v>386.8</c:v>
                </c:pt>
                <c:pt idx="1162">
                  <c:v>386.1</c:v>
                </c:pt>
                <c:pt idx="1163">
                  <c:v>385.1</c:v>
                </c:pt>
                <c:pt idx="1164">
                  <c:v>384.6</c:v>
                </c:pt>
                <c:pt idx="1165">
                  <c:v>383</c:v>
                </c:pt>
                <c:pt idx="1166">
                  <c:v>383.2</c:v>
                </c:pt>
                <c:pt idx="1167">
                  <c:v>382.6</c:v>
                </c:pt>
                <c:pt idx="1168">
                  <c:v>381.8</c:v>
                </c:pt>
                <c:pt idx="1169">
                  <c:v>380.9</c:v>
                </c:pt>
                <c:pt idx="1170">
                  <c:v>380.2</c:v>
                </c:pt>
                <c:pt idx="1171">
                  <c:v>379.8</c:v>
                </c:pt>
                <c:pt idx="1172">
                  <c:v>379</c:v>
                </c:pt>
                <c:pt idx="1173">
                  <c:v>378.1</c:v>
                </c:pt>
                <c:pt idx="1174">
                  <c:v>378</c:v>
                </c:pt>
                <c:pt idx="1175">
                  <c:v>376.2</c:v>
                </c:pt>
                <c:pt idx="1176">
                  <c:v>376.4</c:v>
                </c:pt>
                <c:pt idx="1177">
                  <c:v>376</c:v>
                </c:pt>
                <c:pt idx="1178">
                  <c:v>375.3</c:v>
                </c:pt>
                <c:pt idx="1179">
                  <c:v>374.5</c:v>
                </c:pt>
                <c:pt idx="1180">
                  <c:v>373.7</c:v>
                </c:pt>
                <c:pt idx="1181">
                  <c:v>372.9</c:v>
                </c:pt>
                <c:pt idx="1182">
                  <c:v>372.3</c:v>
                </c:pt>
                <c:pt idx="1183">
                  <c:v>371.7</c:v>
                </c:pt>
                <c:pt idx="1184">
                  <c:v>370.9</c:v>
                </c:pt>
                <c:pt idx="1185">
                  <c:v>369.8</c:v>
                </c:pt>
                <c:pt idx="1186">
                  <c:v>369.2</c:v>
                </c:pt>
                <c:pt idx="1187">
                  <c:v>368.2</c:v>
                </c:pt>
                <c:pt idx="1188">
                  <c:v>367.5</c:v>
                </c:pt>
                <c:pt idx="1189">
                  <c:v>366.6</c:v>
                </c:pt>
                <c:pt idx="1190">
                  <c:v>365.9</c:v>
                </c:pt>
                <c:pt idx="1191">
                  <c:v>364.6</c:v>
                </c:pt>
                <c:pt idx="1192">
                  <c:v>364.7</c:v>
                </c:pt>
                <c:pt idx="1193">
                  <c:v>364.1</c:v>
                </c:pt>
                <c:pt idx="1194">
                  <c:v>363.3</c:v>
                </c:pt>
                <c:pt idx="1195">
                  <c:v>363.2</c:v>
                </c:pt>
                <c:pt idx="1196">
                  <c:v>362.1</c:v>
                </c:pt>
                <c:pt idx="1197">
                  <c:v>361.8</c:v>
                </c:pt>
                <c:pt idx="1198">
                  <c:v>360.5</c:v>
                </c:pt>
                <c:pt idx="1199">
                  <c:v>359.8</c:v>
                </c:pt>
                <c:pt idx="1200">
                  <c:v>359.2</c:v>
                </c:pt>
                <c:pt idx="1201">
                  <c:v>358.4</c:v>
                </c:pt>
                <c:pt idx="1202">
                  <c:v>357.5</c:v>
                </c:pt>
                <c:pt idx="1203">
                  <c:v>357.4</c:v>
                </c:pt>
                <c:pt idx="1204">
                  <c:v>355.8</c:v>
                </c:pt>
                <c:pt idx="1205">
                  <c:v>355.1</c:v>
                </c:pt>
                <c:pt idx="1206">
                  <c:v>353.9</c:v>
                </c:pt>
                <c:pt idx="1207">
                  <c:v>353.7</c:v>
                </c:pt>
                <c:pt idx="1208">
                  <c:v>352.6</c:v>
                </c:pt>
                <c:pt idx="1209">
                  <c:v>352.1</c:v>
                </c:pt>
                <c:pt idx="1210">
                  <c:v>351</c:v>
                </c:pt>
                <c:pt idx="1211">
                  <c:v>350.2</c:v>
                </c:pt>
                <c:pt idx="1212">
                  <c:v>349.7</c:v>
                </c:pt>
                <c:pt idx="1213">
                  <c:v>349</c:v>
                </c:pt>
                <c:pt idx="1214">
                  <c:v>348</c:v>
                </c:pt>
                <c:pt idx="1215">
                  <c:v>348.2</c:v>
                </c:pt>
                <c:pt idx="1216">
                  <c:v>346.9</c:v>
                </c:pt>
                <c:pt idx="1217">
                  <c:v>346.3</c:v>
                </c:pt>
                <c:pt idx="1218">
                  <c:v>344.9</c:v>
                </c:pt>
                <c:pt idx="1219">
                  <c:v>344.8</c:v>
                </c:pt>
                <c:pt idx="1220">
                  <c:v>343.8</c:v>
                </c:pt>
                <c:pt idx="1221">
                  <c:v>343.5</c:v>
                </c:pt>
                <c:pt idx="1222">
                  <c:v>342.9</c:v>
                </c:pt>
                <c:pt idx="1223">
                  <c:v>342.1</c:v>
                </c:pt>
                <c:pt idx="1224">
                  <c:v>341.3</c:v>
                </c:pt>
                <c:pt idx="1225">
                  <c:v>340.5</c:v>
                </c:pt>
                <c:pt idx="1226">
                  <c:v>339.8</c:v>
                </c:pt>
                <c:pt idx="1227">
                  <c:v>339.1</c:v>
                </c:pt>
                <c:pt idx="1228">
                  <c:v>337.9</c:v>
                </c:pt>
                <c:pt idx="1229">
                  <c:v>336.7</c:v>
                </c:pt>
                <c:pt idx="1230">
                  <c:v>337.1</c:v>
                </c:pt>
                <c:pt idx="1231">
                  <c:v>335.8</c:v>
                </c:pt>
                <c:pt idx="1232">
                  <c:v>335.4</c:v>
                </c:pt>
                <c:pt idx="1233">
                  <c:v>334.6</c:v>
                </c:pt>
                <c:pt idx="1234">
                  <c:v>334.6</c:v>
                </c:pt>
                <c:pt idx="1235">
                  <c:v>333.7</c:v>
                </c:pt>
                <c:pt idx="1236">
                  <c:v>333.2</c:v>
                </c:pt>
                <c:pt idx="1237">
                  <c:v>333.1</c:v>
                </c:pt>
                <c:pt idx="1238">
                  <c:v>331.9</c:v>
                </c:pt>
                <c:pt idx="1239">
                  <c:v>331.3</c:v>
                </c:pt>
                <c:pt idx="1240">
                  <c:v>330.4</c:v>
                </c:pt>
                <c:pt idx="1241">
                  <c:v>329.8</c:v>
                </c:pt>
                <c:pt idx="1242">
                  <c:v>329.2</c:v>
                </c:pt>
                <c:pt idx="1243">
                  <c:v>327.3</c:v>
                </c:pt>
                <c:pt idx="1244">
                  <c:v>327.39999999999969</c:v>
                </c:pt>
                <c:pt idx="1245">
                  <c:v>326.5</c:v>
                </c:pt>
                <c:pt idx="1246">
                  <c:v>326.2</c:v>
                </c:pt>
                <c:pt idx="1247">
                  <c:v>324.7</c:v>
                </c:pt>
                <c:pt idx="1248">
                  <c:v>324.5</c:v>
                </c:pt>
                <c:pt idx="1249">
                  <c:v>323.3</c:v>
                </c:pt>
                <c:pt idx="1250">
                  <c:v>322.7</c:v>
                </c:pt>
                <c:pt idx="1251">
                  <c:v>322.10000000000002</c:v>
                </c:pt>
                <c:pt idx="1252">
                  <c:v>321.39999999999969</c:v>
                </c:pt>
                <c:pt idx="1253">
                  <c:v>320.7</c:v>
                </c:pt>
                <c:pt idx="1254">
                  <c:v>320.10000000000002</c:v>
                </c:pt>
                <c:pt idx="1255">
                  <c:v>319.5</c:v>
                </c:pt>
                <c:pt idx="1256">
                  <c:v>318.8</c:v>
                </c:pt>
                <c:pt idx="1257">
                  <c:v>317.60000000000002</c:v>
                </c:pt>
                <c:pt idx="1258">
                  <c:v>317.2</c:v>
                </c:pt>
                <c:pt idx="1259">
                  <c:v>316.2</c:v>
                </c:pt>
                <c:pt idx="1260">
                  <c:v>315.8</c:v>
                </c:pt>
                <c:pt idx="1261">
                  <c:v>315</c:v>
                </c:pt>
                <c:pt idx="1262">
                  <c:v>314.3</c:v>
                </c:pt>
                <c:pt idx="1263">
                  <c:v>313.60000000000002</c:v>
                </c:pt>
                <c:pt idx="1264">
                  <c:v>312.39999999999969</c:v>
                </c:pt>
                <c:pt idx="1265">
                  <c:v>311.3</c:v>
                </c:pt>
                <c:pt idx="1266">
                  <c:v>310.8</c:v>
                </c:pt>
                <c:pt idx="1267">
                  <c:v>310.10000000000002</c:v>
                </c:pt>
                <c:pt idx="1268">
                  <c:v>309</c:v>
                </c:pt>
                <c:pt idx="1269">
                  <c:v>308.5</c:v>
                </c:pt>
                <c:pt idx="1270">
                  <c:v>307.5</c:v>
                </c:pt>
                <c:pt idx="1271">
                  <c:v>306.8</c:v>
                </c:pt>
                <c:pt idx="1272">
                  <c:v>306.7</c:v>
                </c:pt>
                <c:pt idx="1273">
                  <c:v>305.89999999999969</c:v>
                </c:pt>
                <c:pt idx="1274">
                  <c:v>306</c:v>
                </c:pt>
                <c:pt idx="1275">
                  <c:v>304.39999999999969</c:v>
                </c:pt>
                <c:pt idx="1276">
                  <c:v>303.89999999999969</c:v>
                </c:pt>
                <c:pt idx="1277">
                  <c:v>303.2</c:v>
                </c:pt>
                <c:pt idx="1278">
                  <c:v>302.3</c:v>
                </c:pt>
                <c:pt idx="1279">
                  <c:v>301.8</c:v>
                </c:pt>
                <c:pt idx="1280">
                  <c:v>301</c:v>
                </c:pt>
                <c:pt idx="1281">
                  <c:v>300</c:v>
                </c:pt>
                <c:pt idx="1282">
                  <c:v>299.5</c:v>
                </c:pt>
                <c:pt idx="1283">
                  <c:v>298.60000000000002</c:v>
                </c:pt>
                <c:pt idx="1284">
                  <c:v>298</c:v>
                </c:pt>
                <c:pt idx="1285">
                  <c:v>297.60000000000002</c:v>
                </c:pt>
                <c:pt idx="1286">
                  <c:v>296.3</c:v>
                </c:pt>
                <c:pt idx="1287">
                  <c:v>295.2</c:v>
                </c:pt>
                <c:pt idx="1288">
                  <c:v>295.2</c:v>
                </c:pt>
                <c:pt idx="1289">
                  <c:v>294.39999999999969</c:v>
                </c:pt>
                <c:pt idx="1290">
                  <c:v>294</c:v>
                </c:pt>
                <c:pt idx="1291">
                  <c:v>293.10000000000002</c:v>
                </c:pt>
                <c:pt idx="1292">
                  <c:v>292.60000000000002</c:v>
                </c:pt>
                <c:pt idx="1293">
                  <c:v>292</c:v>
                </c:pt>
                <c:pt idx="1294">
                  <c:v>291.10000000000002</c:v>
                </c:pt>
                <c:pt idx="1295">
                  <c:v>290.5</c:v>
                </c:pt>
                <c:pt idx="1296">
                  <c:v>289.2</c:v>
                </c:pt>
                <c:pt idx="1297">
                  <c:v>289.2</c:v>
                </c:pt>
                <c:pt idx="1298">
                  <c:v>288.60000000000002</c:v>
                </c:pt>
                <c:pt idx="1299">
                  <c:v>288</c:v>
                </c:pt>
                <c:pt idx="1300">
                  <c:v>286.89999999999969</c:v>
                </c:pt>
                <c:pt idx="1301">
                  <c:v>286.3</c:v>
                </c:pt>
                <c:pt idx="1302">
                  <c:v>285.10000000000002</c:v>
                </c:pt>
                <c:pt idx="1303">
                  <c:v>284.2</c:v>
                </c:pt>
                <c:pt idx="1304">
                  <c:v>284</c:v>
                </c:pt>
                <c:pt idx="1305">
                  <c:v>282.5</c:v>
                </c:pt>
                <c:pt idx="1306">
                  <c:v>282.3</c:v>
                </c:pt>
                <c:pt idx="1307">
                  <c:v>281.60000000000002</c:v>
                </c:pt>
                <c:pt idx="1308">
                  <c:v>280.8</c:v>
                </c:pt>
                <c:pt idx="1309">
                  <c:v>280.3</c:v>
                </c:pt>
                <c:pt idx="1310">
                  <c:v>279.5</c:v>
                </c:pt>
                <c:pt idx="1311">
                  <c:v>279</c:v>
                </c:pt>
                <c:pt idx="1312">
                  <c:v>278.60000000000002</c:v>
                </c:pt>
                <c:pt idx="1313">
                  <c:v>277.5</c:v>
                </c:pt>
                <c:pt idx="1314">
                  <c:v>276.60000000000002</c:v>
                </c:pt>
                <c:pt idx="1315">
                  <c:v>276.10000000000002</c:v>
                </c:pt>
                <c:pt idx="1316">
                  <c:v>275.60000000000002</c:v>
                </c:pt>
                <c:pt idx="1317">
                  <c:v>274.8</c:v>
                </c:pt>
                <c:pt idx="1318">
                  <c:v>274</c:v>
                </c:pt>
                <c:pt idx="1319">
                  <c:v>273.2</c:v>
                </c:pt>
                <c:pt idx="1320">
                  <c:v>272.39999999999969</c:v>
                </c:pt>
                <c:pt idx="1321">
                  <c:v>271.5</c:v>
                </c:pt>
                <c:pt idx="1322">
                  <c:v>270.89999999999969</c:v>
                </c:pt>
                <c:pt idx="1323">
                  <c:v>270.2</c:v>
                </c:pt>
                <c:pt idx="1324">
                  <c:v>269.39999999999969</c:v>
                </c:pt>
                <c:pt idx="1325">
                  <c:v>268.5</c:v>
                </c:pt>
                <c:pt idx="1326">
                  <c:v>267.39999999999969</c:v>
                </c:pt>
                <c:pt idx="1327">
                  <c:v>267</c:v>
                </c:pt>
                <c:pt idx="1328">
                  <c:v>266</c:v>
                </c:pt>
                <c:pt idx="1329">
                  <c:v>265.39999999999969</c:v>
                </c:pt>
                <c:pt idx="1330">
                  <c:v>265</c:v>
                </c:pt>
                <c:pt idx="1331">
                  <c:v>263.5</c:v>
                </c:pt>
                <c:pt idx="1332">
                  <c:v>262.7</c:v>
                </c:pt>
                <c:pt idx="1333">
                  <c:v>262.39999999999969</c:v>
                </c:pt>
                <c:pt idx="1334">
                  <c:v>261.7</c:v>
                </c:pt>
                <c:pt idx="1335">
                  <c:v>261.2</c:v>
                </c:pt>
                <c:pt idx="1336">
                  <c:v>260.39999999999969</c:v>
                </c:pt>
                <c:pt idx="1337">
                  <c:v>259.60000000000002</c:v>
                </c:pt>
                <c:pt idx="1338">
                  <c:v>259.2</c:v>
                </c:pt>
                <c:pt idx="1339">
                  <c:v>257.89999999999969</c:v>
                </c:pt>
                <c:pt idx="1340">
                  <c:v>257.39999999999969</c:v>
                </c:pt>
                <c:pt idx="1341">
                  <c:v>256.60000000000002</c:v>
                </c:pt>
                <c:pt idx="1342">
                  <c:v>256.39999999999969</c:v>
                </c:pt>
                <c:pt idx="1343">
                  <c:v>255.4</c:v>
                </c:pt>
                <c:pt idx="1344">
                  <c:v>254.6</c:v>
                </c:pt>
                <c:pt idx="1345">
                  <c:v>254.1</c:v>
                </c:pt>
                <c:pt idx="1346">
                  <c:v>253.2</c:v>
                </c:pt>
                <c:pt idx="1347">
                  <c:v>252.3</c:v>
                </c:pt>
                <c:pt idx="1348">
                  <c:v>252</c:v>
                </c:pt>
                <c:pt idx="1349">
                  <c:v>251.1</c:v>
                </c:pt>
                <c:pt idx="1350">
                  <c:v>250.4</c:v>
                </c:pt>
                <c:pt idx="1351">
                  <c:v>249.7</c:v>
                </c:pt>
                <c:pt idx="1352">
                  <c:v>248.9</c:v>
                </c:pt>
                <c:pt idx="1353">
                  <c:v>248.2</c:v>
                </c:pt>
                <c:pt idx="1354">
                  <c:v>247.6</c:v>
                </c:pt>
                <c:pt idx="1355">
                  <c:v>246.7</c:v>
                </c:pt>
                <c:pt idx="1356">
                  <c:v>246.9</c:v>
                </c:pt>
                <c:pt idx="1357">
                  <c:v>245.4</c:v>
                </c:pt>
                <c:pt idx="1358">
                  <c:v>245.2</c:v>
                </c:pt>
                <c:pt idx="1359">
                  <c:v>244.4</c:v>
                </c:pt>
                <c:pt idx="1360">
                  <c:v>243.6</c:v>
                </c:pt>
                <c:pt idx="1361">
                  <c:v>242.9</c:v>
                </c:pt>
                <c:pt idx="1362">
                  <c:v>242.3</c:v>
                </c:pt>
                <c:pt idx="1363">
                  <c:v>241.4</c:v>
                </c:pt>
                <c:pt idx="1364">
                  <c:v>241</c:v>
                </c:pt>
                <c:pt idx="1365">
                  <c:v>239.6</c:v>
                </c:pt>
                <c:pt idx="1366">
                  <c:v>239.4</c:v>
                </c:pt>
                <c:pt idx="1367">
                  <c:v>238.4</c:v>
                </c:pt>
                <c:pt idx="1368">
                  <c:v>237.6</c:v>
                </c:pt>
                <c:pt idx="1369">
                  <c:v>237.2</c:v>
                </c:pt>
                <c:pt idx="1370">
                  <c:v>236.4</c:v>
                </c:pt>
                <c:pt idx="1371">
                  <c:v>235.5</c:v>
                </c:pt>
                <c:pt idx="1372">
                  <c:v>234.8</c:v>
                </c:pt>
                <c:pt idx="1373">
                  <c:v>234</c:v>
                </c:pt>
                <c:pt idx="1374">
                  <c:v>233.3</c:v>
                </c:pt>
                <c:pt idx="1375">
                  <c:v>232.5</c:v>
                </c:pt>
                <c:pt idx="1376">
                  <c:v>232.1</c:v>
                </c:pt>
                <c:pt idx="1377">
                  <c:v>231.5</c:v>
                </c:pt>
                <c:pt idx="1378">
                  <c:v>230.7</c:v>
                </c:pt>
                <c:pt idx="1379">
                  <c:v>230.2</c:v>
                </c:pt>
                <c:pt idx="1380">
                  <c:v>229.3</c:v>
                </c:pt>
                <c:pt idx="1381">
                  <c:v>228.4</c:v>
                </c:pt>
                <c:pt idx="1382">
                  <c:v>227.8</c:v>
                </c:pt>
                <c:pt idx="1383">
                  <c:v>227</c:v>
                </c:pt>
                <c:pt idx="1384">
                  <c:v>226.1</c:v>
                </c:pt>
                <c:pt idx="1385">
                  <c:v>225.1</c:v>
                </c:pt>
                <c:pt idx="1386">
                  <c:v>224.8</c:v>
                </c:pt>
                <c:pt idx="1387">
                  <c:v>224.1</c:v>
                </c:pt>
                <c:pt idx="1388">
                  <c:v>222.7</c:v>
                </c:pt>
                <c:pt idx="1389">
                  <c:v>222.4</c:v>
                </c:pt>
                <c:pt idx="1390">
                  <c:v>221.2</c:v>
                </c:pt>
                <c:pt idx="1391">
                  <c:v>220.5</c:v>
                </c:pt>
                <c:pt idx="1392">
                  <c:v>219.9</c:v>
                </c:pt>
                <c:pt idx="1393">
                  <c:v>219.1</c:v>
                </c:pt>
                <c:pt idx="1394">
                  <c:v>218.8</c:v>
                </c:pt>
                <c:pt idx="1395">
                  <c:v>217.7</c:v>
                </c:pt>
                <c:pt idx="1396">
                  <c:v>216.9</c:v>
                </c:pt>
                <c:pt idx="1397">
                  <c:v>216.4</c:v>
                </c:pt>
                <c:pt idx="1398">
                  <c:v>215.5</c:v>
                </c:pt>
                <c:pt idx="1399">
                  <c:v>214.9</c:v>
                </c:pt>
                <c:pt idx="1400">
                  <c:v>214.4</c:v>
                </c:pt>
                <c:pt idx="1401">
                  <c:v>213.6</c:v>
                </c:pt>
                <c:pt idx="1402">
                  <c:v>212.3</c:v>
                </c:pt>
                <c:pt idx="1403">
                  <c:v>212.1</c:v>
                </c:pt>
                <c:pt idx="1404">
                  <c:v>211.3</c:v>
                </c:pt>
                <c:pt idx="1405">
                  <c:v>210.8</c:v>
                </c:pt>
                <c:pt idx="1406">
                  <c:v>209.9</c:v>
                </c:pt>
                <c:pt idx="1407">
                  <c:v>208.9</c:v>
                </c:pt>
                <c:pt idx="1408">
                  <c:v>208.5</c:v>
                </c:pt>
                <c:pt idx="1409">
                  <c:v>207.6</c:v>
                </c:pt>
                <c:pt idx="1410">
                  <c:v>207</c:v>
                </c:pt>
                <c:pt idx="1411">
                  <c:v>206.3</c:v>
                </c:pt>
                <c:pt idx="1412">
                  <c:v>205.6</c:v>
                </c:pt>
                <c:pt idx="1413">
                  <c:v>204.9</c:v>
                </c:pt>
                <c:pt idx="1414">
                  <c:v>204.2</c:v>
                </c:pt>
                <c:pt idx="1415">
                  <c:v>203.4</c:v>
                </c:pt>
                <c:pt idx="1416">
                  <c:v>202.8</c:v>
                </c:pt>
                <c:pt idx="1417">
                  <c:v>202.6</c:v>
                </c:pt>
                <c:pt idx="1418">
                  <c:v>201.6</c:v>
                </c:pt>
                <c:pt idx="1419">
                  <c:v>201</c:v>
                </c:pt>
                <c:pt idx="1420">
                  <c:v>200.4</c:v>
                </c:pt>
                <c:pt idx="1421">
                  <c:v>199.8</c:v>
                </c:pt>
                <c:pt idx="1422">
                  <c:v>199.5</c:v>
                </c:pt>
                <c:pt idx="1423">
                  <c:v>198.4</c:v>
                </c:pt>
                <c:pt idx="1424">
                  <c:v>198</c:v>
                </c:pt>
                <c:pt idx="1425">
                  <c:v>197.2</c:v>
                </c:pt>
                <c:pt idx="1426">
                  <c:v>196.4</c:v>
                </c:pt>
                <c:pt idx="1427">
                  <c:v>195.5</c:v>
                </c:pt>
                <c:pt idx="1428">
                  <c:v>194.8</c:v>
                </c:pt>
                <c:pt idx="1429">
                  <c:v>194.1</c:v>
                </c:pt>
                <c:pt idx="1430">
                  <c:v>193.2</c:v>
                </c:pt>
                <c:pt idx="1431">
                  <c:v>192.3</c:v>
                </c:pt>
                <c:pt idx="1432">
                  <c:v>191.4</c:v>
                </c:pt>
                <c:pt idx="1433">
                  <c:v>190.9</c:v>
                </c:pt>
                <c:pt idx="1434">
                  <c:v>190</c:v>
                </c:pt>
                <c:pt idx="1435">
                  <c:v>189.4</c:v>
                </c:pt>
                <c:pt idx="1436">
                  <c:v>188.3</c:v>
                </c:pt>
                <c:pt idx="1437">
                  <c:v>187.8</c:v>
                </c:pt>
                <c:pt idx="1438">
                  <c:v>187.2</c:v>
                </c:pt>
                <c:pt idx="1439">
                  <c:v>186.8</c:v>
                </c:pt>
                <c:pt idx="1440">
                  <c:v>185.7</c:v>
                </c:pt>
                <c:pt idx="1441">
                  <c:v>185.2</c:v>
                </c:pt>
                <c:pt idx="1442">
                  <c:v>184.7</c:v>
                </c:pt>
                <c:pt idx="1443">
                  <c:v>183.6</c:v>
                </c:pt>
                <c:pt idx="1444">
                  <c:v>183.1</c:v>
                </c:pt>
                <c:pt idx="1445">
                  <c:v>182.4</c:v>
                </c:pt>
                <c:pt idx="1446">
                  <c:v>181.6</c:v>
                </c:pt>
                <c:pt idx="1447">
                  <c:v>181.1</c:v>
                </c:pt>
                <c:pt idx="1448">
                  <c:v>180.2</c:v>
                </c:pt>
                <c:pt idx="1449">
                  <c:v>179.4</c:v>
                </c:pt>
                <c:pt idx="1450">
                  <c:v>178.3</c:v>
                </c:pt>
                <c:pt idx="1451">
                  <c:v>178.3</c:v>
                </c:pt>
                <c:pt idx="1452">
                  <c:v>176.6</c:v>
                </c:pt>
                <c:pt idx="1453">
                  <c:v>176.1</c:v>
                </c:pt>
                <c:pt idx="1454">
                  <c:v>175</c:v>
                </c:pt>
                <c:pt idx="1455">
                  <c:v>174.4</c:v>
                </c:pt>
                <c:pt idx="1456">
                  <c:v>173.8</c:v>
                </c:pt>
                <c:pt idx="1457">
                  <c:v>173</c:v>
                </c:pt>
                <c:pt idx="1458">
                  <c:v>172.1</c:v>
                </c:pt>
                <c:pt idx="1459">
                  <c:v>171.5</c:v>
                </c:pt>
                <c:pt idx="1460">
                  <c:v>171.1</c:v>
                </c:pt>
                <c:pt idx="1461">
                  <c:v>170.5</c:v>
                </c:pt>
                <c:pt idx="1462">
                  <c:v>169.4</c:v>
                </c:pt>
                <c:pt idx="1463">
                  <c:v>168.8</c:v>
                </c:pt>
                <c:pt idx="1464">
                  <c:v>168.1</c:v>
                </c:pt>
                <c:pt idx="1465">
                  <c:v>167.5</c:v>
                </c:pt>
                <c:pt idx="1466">
                  <c:v>166.8</c:v>
                </c:pt>
                <c:pt idx="1467">
                  <c:v>166.1</c:v>
                </c:pt>
                <c:pt idx="1468">
                  <c:v>165.6</c:v>
                </c:pt>
                <c:pt idx="1469">
                  <c:v>164.6</c:v>
                </c:pt>
                <c:pt idx="1470">
                  <c:v>164.1</c:v>
                </c:pt>
                <c:pt idx="1471">
                  <c:v>162.80000000000001</c:v>
                </c:pt>
                <c:pt idx="1472">
                  <c:v>162.69999999999999</c:v>
                </c:pt>
                <c:pt idx="1473">
                  <c:v>161.69999999999999</c:v>
                </c:pt>
                <c:pt idx="1474">
                  <c:v>160.80000000000001</c:v>
                </c:pt>
                <c:pt idx="1475">
                  <c:v>160.6</c:v>
                </c:pt>
                <c:pt idx="1476">
                  <c:v>159.5</c:v>
                </c:pt>
                <c:pt idx="1477">
                  <c:v>158.69999999999999</c:v>
                </c:pt>
                <c:pt idx="1478">
                  <c:v>158.19999999999999</c:v>
                </c:pt>
                <c:pt idx="1479">
                  <c:v>157.5</c:v>
                </c:pt>
                <c:pt idx="1480">
                  <c:v>156.9</c:v>
                </c:pt>
                <c:pt idx="1481">
                  <c:v>156.30000000000001</c:v>
                </c:pt>
                <c:pt idx="1482">
                  <c:v>155.30000000000001</c:v>
                </c:pt>
                <c:pt idx="1483">
                  <c:v>154.6</c:v>
                </c:pt>
                <c:pt idx="1484">
                  <c:v>153.9</c:v>
                </c:pt>
                <c:pt idx="1485">
                  <c:v>152.9</c:v>
                </c:pt>
                <c:pt idx="1486">
                  <c:v>152.19999999999999</c:v>
                </c:pt>
                <c:pt idx="1487">
                  <c:v>151.6</c:v>
                </c:pt>
                <c:pt idx="1488">
                  <c:v>151.1</c:v>
                </c:pt>
                <c:pt idx="1489">
                  <c:v>150.30000000000001</c:v>
                </c:pt>
                <c:pt idx="1490">
                  <c:v>149.5</c:v>
                </c:pt>
                <c:pt idx="1491">
                  <c:v>148.80000000000001</c:v>
                </c:pt>
                <c:pt idx="1492">
                  <c:v>147.9</c:v>
                </c:pt>
                <c:pt idx="1493">
                  <c:v>147.19999999999999</c:v>
                </c:pt>
                <c:pt idx="1494">
                  <c:v>146.4</c:v>
                </c:pt>
                <c:pt idx="1495">
                  <c:v>145.80000000000001</c:v>
                </c:pt>
                <c:pt idx="1496">
                  <c:v>145.1</c:v>
                </c:pt>
                <c:pt idx="1497">
                  <c:v>144.30000000000001</c:v>
                </c:pt>
                <c:pt idx="1498">
                  <c:v>143.80000000000001</c:v>
                </c:pt>
                <c:pt idx="1499">
                  <c:v>143.19999999999999</c:v>
                </c:pt>
                <c:pt idx="1500">
                  <c:v>142.1</c:v>
                </c:pt>
                <c:pt idx="1501">
                  <c:v>141.4</c:v>
                </c:pt>
                <c:pt idx="1502">
                  <c:v>141.30000000000001</c:v>
                </c:pt>
                <c:pt idx="1503">
                  <c:v>140.6</c:v>
                </c:pt>
                <c:pt idx="1504">
                  <c:v>139.80000000000001</c:v>
                </c:pt>
                <c:pt idx="1505">
                  <c:v>139.1</c:v>
                </c:pt>
                <c:pt idx="1506">
                  <c:v>138.6</c:v>
                </c:pt>
                <c:pt idx="1507">
                  <c:v>138.1</c:v>
                </c:pt>
                <c:pt idx="1508">
                  <c:v>136.9</c:v>
                </c:pt>
                <c:pt idx="1509">
                  <c:v>136.5</c:v>
                </c:pt>
                <c:pt idx="1510">
                  <c:v>135.6</c:v>
                </c:pt>
                <c:pt idx="1511">
                  <c:v>134.69999999999999</c:v>
                </c:pt>
                <c:pt idx="1512">
                  <c:v>133.69999999999999</c:v>
                </c:pt>
                <c:pt idx="1513">
                  <c:v>133.19999999999999</c:v>
                </c:pt>
                <c:pt idx="1514">
                  <c:v>132.4</c:v>
                </c:pt>
                <c:pt idx="1515">
                  <c:v>131.69999999999999</c:v>
                </c:pt>
                <c:pt idx="1516">
                  <c:v>130.9</c:v>
                </c:pt>
                <c:pt idx="1517">
                  <c:v>130.4</c:v>
                </c:pt>
                <c:pt idx="1518">
                  <c:v>129.69999999999999</c:v>
                </c:pt>
                <c:pt idx="1519">
                  <c:v>128.69999999999999</c:v>
                </c:pt>
                <c:pt idx="1520">
                  <c:v>128.1</c:v>
                </c:pt>
                <c:pt idx="1521">
                  <c:v>127.6</c:v>
                </c:pt>
                <c:pt idx="1522">
                  <c:v>126.7</c:v>
                </c:pt>
                <c:pt idx="1523">
                  <c:v>125.9</c:v>
                </c:pt>
                <c:pt idx="1524">
                  <c:v>125.2</c:v>
                </c:pt>
                <c:pt idx="1525">
                  <c:v>124.8</c:v>
                </c:pt>
                <c:pt idx="1526">
                  <c:v>124</c:v>
                </c:pt>
                <c:pt idx="1527">
                  <c:v>123.1</c:v>
                </c:pt>
                <c:pt idx="1528">
                  <c:v>122.3</c:v>
                </c:pt>
                <c:pt idx="1529">
                  <c:v>121.7</c:v>
                </c:pt>
                <c:pt idx="1530">
                  <c:v>121</c:v>
                </c:pt>
                <c:pt idx="1531">
                  <c:v>120.3</c:v>
                </c:pt>
                <c:pt idx="1532">
                  <c:v>119.2</c:v>
                </c:pt>
                <c:pt idx="1533">
                  <c:v>118.5</c:v>
                </c:pt>
                <c:pt idx="1534">
                  <c:v>117.6</c:v>
                </c:pt>
                <c:pt idx="1535">
                  <c:v>117</c:v>
                </c:pt>
                <c:pt idx="1536">
                  <c:v>115.7</c:v>
                </c:pt>
                <c:pt idx="1537">
                  <c:v>115.2</c:v>
                </c:pt>
                <c:pt idx="1538">
                  <c:v>114.7</c:v>
                </c:pt>
                <c:pt idx="1539">
                  <c:v>114</c:v>
                </c:pt>
                <c:pt idx="1540">
                  <c:v>113.4</c:v>
                </c:pt>
                <c:pt idx="1541">
                  <c:v>112.5</c:v>
                </c:pt>
                <c:pt idx="1542">
                  <c:v>111.9</c:v>
                </c:pt>
                <c:pt idx="1543">
                  <c:v>111.2</c:v>
                </c:pt>
                <c:pt idx="1544">
                  <c:v>110.6</c:v>
                </c:pt>
                <c:pt idx="1545">
                  <c:v>109.8</c:v>
                </c:pt>
                <c:pt idx="1546">
                  <c:v>109.3</c:v>
                </c:pt>
                <c:pt idx="1547">
                  <c:v>108.4</c:v>
                </c:pt>
                <c:pt idx="1548">
                  <c:v>108.1</c:v>
                </c:pt>
                <c:pt idx="1549">
                  <c:v>106.9</c:v>
                </c:pt>
                <c:pt idx="1550">
                  <c:v>106.1</c:v>
                </c:pt>
                <c:pt idx="1551">
                  <c:v>105.4</c:v>
                </c:pt>
                <c:pt idx="1552">
                  <c:v>104.9</c:v>
                </c:pt>
                <c:pt idx="1553">
                  <c:v>104.7</c:v>
                </c:pt>
                <c:pt idx="1554">
                  <c:v>103.7</c:v>
                </c:pt>
                <c:pt idx="1555">
                  <c:v>102.8</c:v>
                </c:pt>
                <c:pt idx="1556">
                  <c:v>101.6</c:v>
                </c:pt>
                <c:pt idx="1557">
                  <c:v>101</c:v>
                </c:pt>
                <c:pt idx="1558">
                  <c:v>100.4</c:v>
                </c:pt>
                <c:pt idx="1559">
                  <c:v>100.1</c:v>
                </c:pt>
                <c:pt idx="1560">
                  <c:v>99.32</c:v>
                </c:pt>
                <c:pt idx="1561">
                  <c:v>98.61</c:v>
                </c:pt>
                <c:pt idx="1562">
                  <c:v>97.9</c:v>
                </c:pt>
                <c:pt idx="1563">
                  <c:v>96.86999999999999</c:v>
                </c:pt>
                <c:pt idx="1564">
                  <c:v>96.75</c:v>
                </c:pt>
                <c:pt idx="1565">
                  <c:v>96.48</c:v>
                </c:pt>
                <c:pt idx="1566">
                  <c:v>95.490000000000023</c:v>
                </c:pt>
                <c:pt idx="1567">
                  <c:v>94.54</c:v>
                </c:pt>
                <c:pt idx="1568">
                  <c:v>93.679999999999978</c:v>
                </c:pt>
                <c:pt idx="1569">
                  <c:v>93.11999999999999</c:v>
                </c:pt>
                <c:pt idx="1570">
                  <c:v>92.1</c:v>
                </c:pt>
                <c:pt idx="1571">
                  <c:v>91.55</c:v>
                </c:pt>
                <c:pt idx="1572">
                  <c:v>90.52</c:v>
                </c:pt>
                <c:pt idx="1573">
                  <c:v>89.69</c:v>
                </c:pt>
                <c:pt idx="1574">
                  <c:v>89.02</c:v>
                </c:pt>
                <c:pt idx="1575">
                  <c:v>88.35</c:v>
                </c:pt>
                <c:pt idx="1576">
                  <c:v>87.440000000000026</c:v>
                </c:pt>
                <c:pt idx="1577">
                  <c:v>86.85</c:v>
                </c:pt>
                <c:pt idx="1578">
                  <c:v>86.06</c:v>
                </c:pt>
                <c:pt idx="1579">
                  <c:v>85.55</c:v>
                </c:pt>
                <c:pt idx="1580">
                  <c:v>85.149999999999991</c:v>
                </c:pt>
                <c:pt idx="1581">
                  <c:v>84.210000000000022</c:v>
                </c:pt>
                <c:pt idx="1582">
                  <c:v>83.73</c:v>
                </c:pt>
                <c:pt idx="1583">
                  <c:v>82.75</c:v>
                </c:pt>
                <c:pt idx="1584">
                  <c:v>82.27</c:v>
                </c:pt>
                <c:pt idx="1585">
                  <c:v>81.33</c:v>
                </c:pt>
                <c:pt idx="1586">
                  <c:v>80.89</c:v>
                </c:pt>
                <c:pt idx="1587">
                  <c:v>80.22</c:v>
                </c:pt>
                <c:pt idx="1588">
                  <c:v>79.27</c:v>
                </c:pt>
                <c:pt idx="1589">
                  <c:v>78.010000000000005</c:v>
                </c:pt>
                <c:pt idx="1590">
                  <c:v>77.5</c:v>
                </c:pt>
                <c:pt idx="1591">
                  <c:v>76.39</c:v>
                </c:pt>
                <c:pt idx="1592">
                  <c:v>75.489999999999995</c:v>
                </c:pt>
                <c:pt idx="1593">
                  <c:v>75.290000000000006</c:v>
                </c:pt>
                <c:pt idx="1594">
                  <c:v>74.42</c:v>
                </c:pt>
                <c:pt idx="1595">
                  <c:v>73.430000000000007</c:v>
                </c:pt>
                <c:pt idx="1596">
                  <c:v>72.88</c:v>
                </c:pt>
                <c:pt idx="1597">
                  <c:v>71.97</c:v>
                </c:pt>
                <c:pt idx="1598">
                  <c:v>71.459999999999994</c:v>
                </c:pt>
                <c:pt idx="1599">
                  <c:v>70.790000000000006</c:v>
                </c:pt>
                <c:pt idx="1600">
                  <c:v>69.92</c:v>
                </c:pt>
                <c:pt idx="1601">
                  <c:v>69.36999999999999</c:v>
                </c:pt>
                <c:pt idx="1602">
                  <c:v>68.66</c:v>
                </c:pt>
                <c:pt idx="1603">
                  <c:v>68.3</c:v>
                </c:pt>
                <c:pt idx="1604">
                  <c:v>67.11999999999999</c:v>
                </c:pt>
                <c:pt idx="1605">
                  <c:v>66.73</c:v>
                </c:pt>
                <c:pt idx="1606">
                  <c:v>65.61999999999999</c:v>
                </c:pt>
                <c:pt idx="1607">
                  <c:v>65.149999999999991</c:v>
                </c:pt>
                <c:pt idx="1608">
                  <c:v>64.56</c:v>
                </c:pt>
                <c:pt idx="1609">
                  <c:v>63.41</c:v>
                </c:pt>
                <c:pt idx="1610">
                  <c:v>63.37</c:v>
                </c:pt>
                <c:pt idx="1611">
                  <c:v>61.95</c:v>
                </c:pt>
                <c:pt idx="1612">
                  <c:v>61.24</c:v>
                </c:pt>
                <c:pt idx="1613">
                  <c:v>60.53</c:v>
                </c:pt>
                <c:pt idx="1614">
                  <c:v>60.21</c:v>
                </c:pt>
                <c:pt idx="1615">
                  <c:v>59.35</c:v>
                </c:pt>
                <c:pt idx="1616">
                  <c:v>58.64</c:v>
                </c:pt>
                <c:pt idx="1617">
                  <c:v>58.04</c:v>
                </c:pt>
                <c:pt idx="1618">
                  <c:v>57.49</c:v>
                </c:pt>
                <c:pt idx="1619">
                  <c:v>57.220000000000013</c:v>
                </c:pt>
                <c:pt idx="1620">
                  <c:v>56.230000000000011</c:v>
                </c:pt>
                <c:pt idx="1621">
                  <c:v>55.720000000000013</c:v>
                </c:pt>
                <c:pt idx="1622">
                  <c:v>55.160000000000011</c:v>
                </c:pt>
                <c:pt idx="1623">
                  <c:v>54.260000000000012</c:v>
                </c:pt>
                <c:pt idx="1624">
                  <c:v>53.31</c:v>
                </c:pt>
                <c:pt idx="1625">
                  <c:v>52.95</c:v>
                </c:pt>
                <c:pt idx="1626">
                  <c:v>51.34</c:v>
                </c:pt>
                <c:pt idx="1627">
                  <c:v>51.06</c:v>
                </c:pt>
                <c:pt idx="1628">
                  <c:v>50.27</c:v>
                </c:pt>
                <c:pt idx="1629">
                  <c:v>49.52</c:v>
                </c:pt>
                <c:pt idx="1630">
                  <c:v>48.730000000000011</c:v>
                </c:pt>
                <c:pt idx="1631">
                  <c:v>48.06</c:v>
                </c:pt>
                <c:pt idx="1632">
                  <c:v>47.31</c:v>
                </c:pt>
                <c:pt idx="1633">
                  <c:v>46.36</c:v>
                </c:pt>
                <c:pt idx="1634">
                  <c:v>46.01</c:v>
                </c:pt>
                <c:pt idx="1635">
                  <c:v>45.220000000000013</c:v>
                </c:pt>
                <c:pt idx="1636">
                  <c:v>44.55</c:v>
                </c:pt>
                <c:pt idx="1637">
                  <c:v>44</c:v>
                </c:pt>
                <c:pt idx="1638">
                  <c:v>43.17</c:v>
                </c:pt>
                <c:pt idx="1639">
                  <c:v>42.660000000000011</c:v>
                </c:pt>
                <c:pt idx="1640">
                  <c:v>41.67</c:v>
                </c:pt>
                <c:pt idx="1641">
                  <c:v>41</c:v>
                </c:pt>
                <c:pt idx="1642">
                  <c:v>40.450000000000003</c:v>
                </c:pt>
                <c:pt idx="1643">
                  <c:v>39.340000000000003</c:v>
                </c:pt>
                <c:pt idx="1644">
                  <c:v>38.75</c:v>
                </c:pt>
                <c:pt idx="1645">
                  <c:v>37.64</c:v>
                </c:pt>
                <c:pt idx="1646">
                  <c:v>36.85</c:v>
                </c:pt>
                <c:pt idx="1647">
                  <c:v>36.300000000000004</c:v>
                </c:pt>
                <c:pt idx="1648">
                  <c:v>35.32</c:v>
                </c:pt>
                <c:pt idx="1649">
                  <c:v>34.53</c:v>
                </c:pt>
                <c:pt idx="1650">
                  <c:v>33.54</c:v>
                </c:pt>
                <c:pt idx="1651">
                  <c:v>33.03</c:v>
                </c:pt>
                <c:pt idx="1652">
                  <c:v>32.44</c:v>
                </c:pt>
                <c:pt idx="1653">
                  <c:v>31.88</c:v>
                </c:pt>
                <c:pt idx="1654">
                  <c:v>31.130000000000031</c:v>
                </c:pt>
                <c:pt idx="1655">
                  <c:v>30.62</c:v>
                </c:pt>
                <c:pt idx="1656">
                  <c:v>29.830000000000005</c:v>
                </c:pt>
                <c:pt idx="1657">
                  <c:v>29</c:v>
                </c:pt>
                <c:pt idx="1658">
                  <c:v>28.610000000000031</c:v>
                </c:pt>
                <c:pt idx="1659">
                  <c:v>27.38</c:v>
                </c:pt>
                <c:pt idx="1660">
                  <c:v>26.830000000000005</c:v>
                </c:pt>
                <c:pt idx="1661">
                  <c:v>26.04</c:v>
                </c:pt>
                <c:pt idx="1662">
                  <c:v>25.37</c:v>
                </c:pt>
                <c:pt idx="1663">
                  <c:v>24.7</c:v>
                </c:pt>
                <c:pt idx="1664">
                  <c:v>23.91</c:v>
                </c:pt>
                <c:pt idx="1665">
                  <c:v>23.16</c:v>
                </c:pt>
                <c:pt idx="1666">
                  <c:v>22.69</c:v>
                </c:pt>
                <c:pt idx="1667">
                  <c:v>21.86</c:v>
                </c:pt>
                <c:pt idx="1668">
                  <c:v>21.19</c:v>
                </c:pt>
                <c:pt idx="1669">
                  <c:v>20.8</c:v>
                </c:pt>
                <c:pt idx="1670">
                  <c:v>19.610000000000031</c:v>
                </c:pt>
                <c:pt idx="1671">
                  <c:v>19.45</c:v>
                </c:pt>
                <c:pt idx="1672">
                  <c:v>18.510000000000005</c:v>
                </c:pt>
                <c:pt idx="1674">
                  <c:v>-5.8010000000000002</c:v>
                </c:pt>
                <c:pt idx="1675">
                  <c:v>-6.3529999999999855</c:v>
                </c:pt>
                <c:pt idx="1676">
                  <c:v>-7.1419999999999995</c:v>
                </c:pt>
                <c:pt idx="1677">
                  <c:v>-7.9710000000000134</c:v>
                </c:pt>
                <c:pt idx="1678">
                  <c:v>-8.6020000000000003</c:v>
                </c:pt>
                <c:pt idx="1679">
                  <c:v>-9.2730000000000015</c:v>
                </c:pt>
                <c:pt idx="1680">
                  <c:v>-10.06</c:v>
                </c:pt>
                <c:pt idx="1681">
                  <c:v>-10.89</c:v>
                </c:pt>
                <c:pt idx="1682">
                  <c:v>-11.6</c:v>
                </c:pt>
                <c:pt idx="1683">
                  <c:v>-12.04</c:v>
                </c:pt>
                <c:pt idx="1684">
                  <c:v>-12.82</c:v>
                </c:pt>
                <c:pt idx="1685">
                  <c:v>-13.46</c:v>
                </c:pt>
                <c:pt idx="1686">
                  <c:v>-14.13</c:v>
                </c:pt>
                <c:pt idx="1687">
                  <c:v>-14.76</c:v>
                </c:pt>
                <c:pt idx="1688">
                  <c:v>-15.59</c:v>
                </c:pt>
                <c:pt idx="1689">
                  <c:v>-16.3</c:v>
                </c:pt>
                <c:pt idx="1690">
                  <c:v>-16.850000000000001</c:v>
                </c:pt>
                <c:pt idx="1691">
                  <c:v>-17.559999999999999</c:v>
                </c:pt>
                <c:pt idx="1692">
                  <c:v>-18.39</c:v>
                </c:pt>
                <c:pt idx="1693">
                  <c:v>-19.02</c:v>
                </c:pt>
                <c:pt idx="1694">
                  <c:v>-19.649999999999999</c:v>
                </c:pt>
                <c:pt idx="1695">
                  <c:v>-20.36</c:v>
                </c:pt>
                <c:pt idx="1696">
                  <c:v>-21.19</c:v>
                </c:pt>
                <c:pt idx="1697">
                  <c:v>-21.82</c:v>
                </c:pt>
                <c:pt idx="1698">
                  <c:v>-22.93</c:v>
                </c:pt>
                <c:pt idx="1699">
                  <c:v>-23.79</c:v>
                </c:pt>
                <c:pt idx="1700">
                  <c:v>-24.35</c:v>
                </c:pt>
                <c:pt idx="1701">
                  <c:v>-24.979999999999986</c:v>
                </c:pt>
                <c:pt idx="1702">
                  <c:v>-25.85</c:v>
                </c:pt>
                <c:pt idx="1703">
                  <c:v>-26.279999999999987</c:v>
                </c:pt>
                <c:pt idx="1704">
                  <c:v>-26.87</c:v>
                </c:pt>
                <c:pt idx="1705">
                  <c:v>-27.38</c:v>
                </c:pt>
                <c:pt idx="1706">
                  <c:v>-28.21</c:v>
                </c:pt>
                <c:pt idx="1707">
                  <c:v>-28.610000000000031</c:v>
                </c:pt>
                <c:pt idx="1708">
                  <c:v>-29.630000000000031</c:v>
                </c:pt>
                <c:pt idx="1709">
                  <c:v>-29.59</c:v>
                </c:pt>
                <c:pt idx="1710">
                  <c:v>-30.779999999999987</c:v>
                </c:pt>
                <c:pt idx="1711">
                  <c:v>-31.49</c:v>
                </c:pt>
                <c:pt idx="1712">
                  <c:v>-32.120000000000012</c:v>
                </c:pt>
                <c:pt idx="1713">
                  <c:v>-32.910000000000004</c:v>
                </c:pt>
                <c:pt idx="1714">
                  <c:v>-33.11</c:v>
                </c:pt>
                <c:pt idx="1715">
                  <c:v>-34.25</c:v>
                </c:pt>
                <c:pt idx="1716">
                  <c:v>-35.160000000000011</c:v>
                </c:pt>
                <c:pt idx="1717">
                  <c:v>-35.910000000000004</c:v>
                </c:pt>
                <c:pt idx="1718">
                  <c:v>-36.54</c:v>
                </c:pt>
                <c:pt idx="1719">
                  <c:v>-37.17</c:v>
                </c:pt>
                <c:pt idx="1720">
                  <c:v>-37.800000000000004</c:v>
                </c:pt>
                <c:pt idx="1721">
                  <c:v>-38.28</c:v>
                </c:pt>
                <c:pt idx="1722">
                  <c:v>-38.870000000000005</c:v>
                </c:pt>
                <c:pt idx="1723">
                  <c:v>-39.46</c:v>
                </c:pt>
                <c:pt idx="1724">
                  <c:v>-40.050000000000004</c:v>
                </c:pt>
                <c:pt idx="1725">
                  <c:v>-40.49</c:v>
                </c:pt>
                <c:pt idx="1726">
                  <c:v>-41.43</c:v>
                </c:pt>
                <c:pt idx="1727">
                  <c:v>-41.55</c:v>
                </c:pt>
                <c:pt idx="1728">
                  <c:v>-42.54</c:v>
                </c:pt>
                <c:pt idx="1729">
                  <c:v>-43.52</c:v>
                </c:pt>
                <c:pt idx="1730">
                  <c:v>-43.68</c:v>
                </c:pt>
                <c:pt idx="1731">
                  <c:v>-44.71</c:v>
                </c:pt>
                <c:pt idx="1732">
                  <c:v>-45.54</c:v>
                </c:pt>
                <c:pt idx="1733">
                  <c:v>-46.25</c:v>
                </c:pt>
                <c:pt idx="1734">
                  <c:v>-46.64</c:v>
                </c:pt>
                <c:pt idx="1735">
                  <c:v>-47.75</c:v>
                </c:pt>
                <c:pt idx="1736">
                  <c:v>-48.260000000000012</c:v>
                </c:pt>
                <c:pt idx="1737">
                  <c:v>-48.93</c:v>
                </c:pt>
                <c:pt idx="1738">
                  <c:v>-49.720000000000013</c:v>
                </c:pt>
                <c:pt idx="1739">
                  <c:v>-50.230000000000011</c:v>
                </c:pt>
                <c:pt idx="1740">
                  <c:v>-51.06</c:v>
                </c:pt>
                <c:pt idx="1741">
                  <c:v>-51.53</c:v>
                </c:pt>
                <c:pt idx="1742">
                  <c:v>-52.44</c:v>
                </c:pt>
                <c:pt idx="1743">
                  <c:v>-52.95</c:v>
                </c:pt>
                <c:pt idx="1744">
                  <c:v>-53.74</c:v>
                </c:pt>
                <c:pt idx="1745">
                  <c:v>-54.45</c:v>
                </c:pt>
                <c:pt idx="1746">
                  <c:v>-54.89</c:v>
                </c:pt>
                <c:pt idx="1747">
                  <c:v>-55.760000000000012</c:v>
                </c:pt>
                <c:pt idx="1748">
                  <c:v>-56.58</c:v>
                </c:pt>
                <c:pt idx="1749">
                  <c:v>-57.18</c:v>
                </c:pt>
                <c:pt idx="1750">
                  <c:v>-58.120000000000012</c:v>
                </c:pt>
                <c:pt idx="1751">
                  <c:v>-58.87</c:v>
                </c:pt>
                <c:pt idx="1752">
                  <c:v>-59.5</c:v>
                </c:pt>
                <c:pt idx="1753">
                  <c:v>-60.37</c:v>
                </c:pt>
                <c:pt idx="1754">
                  <c:v>-61.75</c:v>
                </c:pt>
                <c:pt idx="1755">
                  <c:v>-61.71</c:v>
                </c:pt>
                <c:pt idx="1756">
                  <c:v>-62.35</c:v>
                </c:pt>
                <c:pt idx="1757">
                  <c:v>-63.21</c:v>
                </c:pt>
                <c:pt idx="1758">
                  <c:v>-63.77</c:v>
                </c:pt>
                <c:pt idx="1759">
                  <c:v>-64.63</c:v>
                </c:pt>
                <c:pt idx="1760">
                  <c:v>-65.11</c:v>
                </c:pt>
                <c:pt idx="1761">
                  <c:v>-65.58</c:v>
                </c:pt>
                <c:pt idx="1762">
                  <c:v>-66.33</c:v>
                </c:pt>
                <c:pt idx="1763">
                  <c:v>-66.84</c:v>
                </c:pt>
                <c:pt idx="1764">
                  <c:v>-67.510000000000005</c:v>
                </c:pt>
                <c:pt idx="1765">
                  <c:v>-68.149999999999991</c:v>
                </c:pt>
                <c:pt idx="1766">
                  <c:v>-68.900000000000006</c:v>
                </c:pt>
                <c:pt idx="1767">
                  <c:v>-69.489999999999995</c:v>
                </c:pt>
                <c:pt idx="1768">
                  <c:v>-70.36</c:v>
                </c:pt>
                <c:pt idx="1769">
                  <c:v>-71.22</c:v>
                </c:pt>
                <c:pt idx="1770">
                  <c:v>-71.819999999999993</c:v>
                </c:pt>
                <c:pt idx="1771">
                  <c:v>-72.489999999999995</c:v>
                </c:pt>
                <c:pt idx="1772">
                  <c:v>-73.040000000000006</c:v>
                </c:pt>
                <c:pt idx="1773">
                  <c:v>-74.03</c:v>
                </c:pt>
                <c:pt idx="1774">
                  <c:v>-74.61999999999999</c:v>
                </c:pt>
                <c:pt idx="1775">
                  <c:v>-75.33</c:v>
                </c:pt>
                <c:pt idx="1776">
                  <c:v>-76.11999999999999</c:v>
                </c:pt>
                <c:pt idx="1777">
                  <c:v>-76.63</c:v>
                </c:pt>
                <c:pt idx="1778">
                  <c:v>-77.22</c:v>
                </c:pt>
                <c:pt idx="1779">
                  <c:v>-77.97</c:v>
                </c:pt>
                <c:pt idx="1780">
                  <c:v>-78.599999999999994</c:v>
                </c:pt>
                <c:pt idx="1781">
                  <c:v>-78.88</c:v>
                </c:pt>
                <c:pt idx="1782">
                  <c:v>-79.63</c:v>
                </c:pt>
                <c:pt idx="1783">
                  <c:v>-80.099999999999994</c:v>
                </c:pt>
                <c:pt idx="1784">
                  <c:v>-80.459999999999994</c:v>
                </c:pt>
                <c:pt idx="1785">
                  <c:v>-81.48</c:v>
                </c:pt>
                <c:pt idx="1786">
                  <c:v>-81.88</c:v>
                </c:pt>
                <c:pt idx="1787">
                  <c:v>-82.55</c:v>
                </c:pt>
                <c:pt idx="1788">
                  <c:v>-83.5</c:v>
                </c:pt>
                <c:pt idx="1789">
                  <c:v>-84.09</c:v>
                </c:pt>
                <c:pt idx="1790">
                  <c:v>-84.13</c:v>
                </c:pt>
                <c:pt idx="1791">
                  <c:v>-85.82</c:v>
                </c:pt>
                <c:pt idx="1792">
                  <c:v>-86.3</c:v>
                </c:pt>
                <c:pt idx="1793">
                  <c:v>-87.13</c:v>
                </c:pt>
                <c:pt idx="1794">
                  <c:v>-87.88</c:v>
                </c:pt>
                <c:pt idx="1795">
                  <c:v>-88.47</c:v>
                </c:pt>
                <c:pt idx="1796">
                  <c:v>-89.06</c:v>
                </c:pt>
                <c:pt idx="1797">
                  <c:v>-89.73</c:v>
                </c:pt>
                <c:pt idx="1798">
                  <c:v>-90.64</c:v>
                </c:pt>
                <c:pt idx="1799">
                  <c:v>-91.43</c:v>
                </c:pt>
                <c:pt idx="1800">
                  <c:v>-91.39</c:v>
                </c:pt>
                <c:pt idx="1801">
                  <c:v>-92.490000000000023</c:v>
                </c:pt>
                <c:pt idx="1802">
                  <c:v>-92.97</c:v>
                </c:pt>
                <c:pt idx="1803">
                  <c:v>-93.64</c:v>
                </c:pt>
                <c:pt idx="1804">
                  <c:v>-94.740000000000023</c:v>
                </c:pt>
                <c:pt idx="1805">
                  <c:v>-95.06</c:v>
                </c:pt>
                <c:pt idx="1806">
                  <c:v>-95.85</c:v>
                </c:pt>
                <c:pt idx="1807">
                  <c:v>-96.52</c:v>
                </c:pt>
                <c:pt idx="1808">
                  <c:v>-97.740000000000023</c:v>
                </c:pt>
                <c:pt idx="1809">
                  <c:v>-98.1</c:v>
                </c:pt>
                <c:pt idx="1810">
                  <c:v>-98.960000000000022</c:v>
                </c:pt>
                <c:pt idx="1811">
                  <c:v>-99.669999999999987</c:v>
                </c:pt>
                <c:pt idx="1812">
                  <c:v>-100.8</c:v>
                </c:pt>
                <c:pt idx="1813">
                  <c:v>-101.1</c:v>
                </c:pt>
                <c:pt idx="1814">
                  <c:v>-101.9</c:v>
                </c:pt>
                <c:pt idx="1815">
                  <c:v>-102.5</c:v>
                </c:pt>
                <c:pt idx="1816">
                  <c:v>-103.3</c:v>
                </c:pt>
                <c:pt idx="1817">
                  <c:v>-103.7</c:v>
                </c:pt>
                <c:pt idx="1818">
                  <c:v>-104.3</c:v>
                </c:pt>
                <c:pt idx="1819">
                  <c:v>-104.8</c:v>
                </c:pt>
                <c:pt idx="1820">
                  <c:v>-105.3</c:v>
                </c:pt>
                <c:pt idx="1821">
                  <c:v>-106.2</c:v>
                </c:pt>
                <c:pt idx="1822">
                  <c:v>-107.3</c:v>
                </c:pt>
                <c:pt idx="1823">
                  <c:v>-107.6</c:v>
                </c:pt>
                <c:pt idx="1824">
                  <c:v>-108.1</c:v>
                </c:pt>
                <c:pt idx="1825">
                  <c:v>-109</c:v>
                </c:pt>
                <c:pt idx="1826">
                  <c:v>-109.5</c:v>
                </c:pt>
                <c:pt idx="1827">
                  <c:v>-110.4</c:v>
                </c:pt>
                <c:pt idx="1828">
                  <c:v>-110.9</c:v>
                </c:pt>
                <c:pt idx="1829">
                  <c:v>-111.7</c:v>
                </c:pt>
                <c:pt idx="1830">
                  <c:v>-112.6</c:v>
                </c:pt>
                <c:pt idx="1831">
                  <c:v>-113.6</c:v>
                </c:pt>
                <c:pt idx="1832">
                  <c:v>-114.1</c:v>
                </c:pt>
                <c:pt idx="1833">
                  <c:v>-114.9</c:v>
                </c:pt>
                <c:pt idx="1834">
                  <c:v>-115.4</c:v>
                </c:pt>
                <c:pt idx="1835">
                  <c:v>-115.7</c:v>
                </c:pt>
                <c:pt idx="1836">
                  <c:v>-116.7</c:v>
                </c:pt>
                <c:pt idx="1837">
                  <c:v>-117.7</c:v>
                </c:pt>
                <c:pt idx="1838">
                  <c:v>-117.6</c:v>
                </c:pt>
                <c:pt idx="1839">
                  <c:v>-118.5</c:v>
                </c:pt>
                <c:pt idx="1840">
                  <c:v>-118.8</c:v>
                </c:pt>
                <c:pt idx="1841">
                  <c:v>-119.4</c:v>
                </c:pt>
                <c:pt idx="1842">
                  <c:v>-120.1</c:v>
                </c:pt>
                <c:pt idx="1843">
                  <c:v>-120.8</c:v>
                </c:pt>
                <c:pt idx="1844">
                  <c:v>-121.6</c:v>
                </c:pt>
                <c:pt idx="1845">
                  <c:v>-122</c:v>
                </c:pt>
                <c:pt idx="1846">
                  <c:v>-123.2</c:v>
                </c:pt>
                <c:pt idx="1847">
                  <c:v>-123.9</c:v>
                </c:pt>
                <c:pt idx="1848">
                  <c:v>-124.5</c:v>
                </c:pt>
                <c:pt idx="1849">
                  <c:v>-125.2</c:v>
                </c:pt>
                <c:pt idx="1850">
                  <c:v>-125.9</c:v>
                </c:pt>
                <c:pt idx="1851">
                  <c:v>-126.4</c:v>
                </c:pt>
                <c:pt idx="1852">
                  <c:v>-127.1</c:v>
                </c:pt>
                <c:pt idx="1853">
                  <c:v>-127.8</c:v>
                </c:pt>
                <c:pt idx="1854">
                  <c:v>-128.6</c:v>
                </c:pt>
                <c:pt idx="1855">
                  <c:v>-129.19999999999999</c:v>
                </c:pt>
                <c:pt idx="1856">
                  <c:v>-130.19999999999999</c:v>
                </c:pt>
                <c:pt idx="1857">
                  <c:v>-130.6</c:v>
                </c:pt>
                <c:pt idx="1858">
                  <c:v>-131.19999999999999</c:v>
                </c:pt>
                <c:pt idx="1859">
                  <c:v>-131.9</c:v>
                </c:pt>
                <c:pt idx="1860">
                  <c:v>-132.69999999999999</c:v>
                </c:pt>
                <c:pt idx="1861">
                  <c:v>-133.1</c:v>
                </c:pt>
                <c:pt idx="1862">
                  <c:v>-133.9</c:v>
                </c:pt>
                <c:pt idx="1863">
                  <c:v>-134.9</c:v>
                </c:pt>
                <c:pt idx="1864">
                  <c:v>-135.30000000000001</c:v>
                </c:pt>
                <c:pt idx="1865">
                  <c:v>-136.5</c:v>
                </c:pt>
                <c:pt idx="1866">
                  <c:v>-136.9</c:v>
                </c:pt>
                <c:pt idx="1867">
                  <c:v>-137.6</c:v>
                </c:pt>
                <c:pt idx="1868">
                  <c:v>-138.5</c:v>
                </c:pt>
                <c:pt idx="1869">
                  <c:v>-139.30000000000001</c:v>
                </c:pt>
                <c:pt idx="1870">
                  <c:v>-140</c:v>
                </c:pt>
                <c:pt idx="1871">
                  <c:v>-140.80000000000001</c:v>
                </c:pt>
                <c:pt idx="1872">
                  <c:v>-141.30000000000001</c:v>
                </c:pt>
                <c:pt idx="1873">
                  <c:v>-142.1</c:v>
                </c:pt>
                <c:pt idx="1874">
                  <c:v>-142.6</c:v>
                </c:pt>
                <c:pt idx="1875">
                  <c:v>-143.30000000000001</c:v>
                </c:pt>
                <c:pt idx="1876">
                  <c:v>-143.80000000000001</c:v>
                </c:pt>
                <c:pt idx="1877">
                  <c:v>-144.30000000000001</c:v>
                </c:pt>
                <c:pt idx="1878">
                  <c:v>-145.1</c:v>
                </c:pt>
                <c:pt idx="1879">
                  <c:v>-145.6</c:v>
                </c:pt>
                <c:pt idx="1880">
                  <c:v>-146.19999999999999</c:v>
                </c:pt>
                <c:pt idx="1881">
                  <c:v>-146.9</c:v>
                </c:pt>
                <c:pt idx="1882">
                  <c:v>-147.80000000000001</c:v>
                </c:pt>
                <c:pt idx="1883">
                  <c:v>-148.19999999999999</c:v>
                </c:pt>
                <c:pt idx="1884">
                  <c:v>-148.9</c:v>
                </c:pt>
                <c:pt idx="1885">
                  <c:v>-149.80000000000001</c:v>
                </c:pt>
                <c:pt idx="1886">
                  <c:v>-151</c:v>
                </c:pt>
                <c:pt idx="1887">
                  <c:v>-151.30000000000001</c:v>
                </c:pt>
                <c:pt idx="1888">
                  <c:v>-152</c:v>
                </c:pt>
                <c:pt idx="1889">
                  <c:v>-152</c:v>
                </c:pt>
                <c:pt idx="1890">
                  <c:v>-153.5</c:v>
                </c:pt>
                <c:pt idx="1891">
                  <c:v>-154.30000000000001</c:v>
                </c:pt>
                <c:pt idx="1892">
                  <c:v>-154.69999999999999</c:v>
                </c:pt>
                <c:pt idx="1893">
                  <c:v>-155</c:v>
                </c:pt>
                <c:pt idx="1894">
                  <c:v>-156</c:v>
                </c:pt>
                <c:pt idx="1895">
                  <c:v>-156.30000000000001</c:v>
                </c:pt>
                <c:pt idx="1896">
                  <c:v>-157</c:v>
                </c:pt>
                <c:pt idx="1897">
                  <c:v>-157.9</c:v>
                </c:pt>
                <c:pt idx="1898">
                  <c:v>-158.1</c:v>
                </c:pt>
                <c:pt idx="1899">
                  <c:v>-159</c:v>
                </c:pt>
                <c:pt idx="1900">
                  <c:v>-159.4</c:v>
                </c:pt>
                <c:pt idx="1901">
                  <c:v>-160</c:v>
                </c:pt>
                <c:pt idx="1902">
                  <c:v>-160.69999999999999</c:v>
                </c:pt>
                <c:pt idx="1903">
                  <c:v>-161.5</c:v>
                </c:pt>
                <c:pt idx="1904">
                  <c:v>-162.5</c:v>
                </c:pt>
                <c:pt idx="1905">
                  <c:v>-163.19999999999999</c:v>
                </c:pt>
                <c:pt idx="1906">
                  <c:v>-164</c:v>
                </c:pt>
                <c:pt idx="1907">
                  <c:v>-164.4</c:v>
                </c:pt>
                <c:pt idx="1908">
                  <c:v>-165.3</c:v>
                </c:pt>
                <c:pt idx="1909">
                  <c:v>-165.9</c:v>
                </c:pt>
                <c:pt idx="1910">
                  <c:v>-166.1</c:v>
                </c:pt>
                <c:pt idx="1911">
                  <c:v>-167.4</c:v>
                </c:pt>
                <c:pt idx="1912">
                  <c:v>-167.9</c:v>
                </c:pt>
                <c:pt idx="1913">
                  <c:v>-168.6</c:v>
                </c:pt>
                <c:pt idx="1914">
                  <c:v>-169.1</c:v>
                </c:pt>
                <c:pt idx="1915">
                  <c:v>-169.7</c:v>
                </c:pt>
                <c:pt idx="1916">
                  <c:v>-170.6</c:v>
                </c:pt>
                <c:pt idx="1917">
                  <c:v>-171.3</c:v>
                </c:pt>
                <c:pt idx="1918">
                  <c:v>-172</c:v>
                </c:pt>
                <c:pt idx="1919">
                  <c:v>-172.9</c:v>
                </c:pt>
                <c:pt idx="1920">
                  <c:v>-173.3</c:v>
                </c:pt>
                <c:pt idx="1921">
                  <c:v>-174.1</c:v>
                </c:pt>
                <c:pt idx="1922">
                  <c:v>-174.9</c:v>
                </c:pt>
                <c:pt idx="1923">
                  <c:v>-175.9</c:v>
                </c:pt>
                <c:pt idx="1924">
                  <c:v>-176.5</c:v>
                </c:pt>
                <c:pt idx="1925">
                  <c:v>-177.3</c:v>
                </c:pt>
                <c:pt idx="1926">
                  <c:v>-178.1</c:v>
                </c:pt>
                <c:pt idx="1927">
                  <c:v>-178.6</c:v>
                </c:pt>
                <c:pt idx="1928">
                  <c:v>-179.5</c:v>
                </c:pt>
                <c:pt idx="1929">
                  <c:v>-180.3</c:v>
                </c:pt>
                <c:pt idx="1930">
                  <c:v>-181.2</c:v>
                </c:pt>
                <c:pt idx="1931">
                  <c:v>-181.6</c:v>
                </c:pt>
                <c:pt idx="1932">
                  <c:v>-182.1</c:v>
                </c:pt>
                <c:pt idx="1933">
                  <c:v>-182.7</c:v>
                </c:pt>
                <c:pt idx="1934">
                  <c:v>-183.2</c:v>
                </c:pt>
                <c:pt idx="1935">
                  <c:v>-183.8</c:v>
                </c:pt>
                <c:pt idx="1936">
                  <c:v>-184.4</c:v>
                </c:pt>
                <c:pt idx="1937">
                  <c:v>-185</c:v>
                </c:pt>
                <c:pt idx="1938">
                  <c:v>-186.2</c:v>
                </c:pt>
                <c:pt idx="1939">
                  <c:v>-186.6</c:v>
                </c:pt>
                <c:pt idx="1940">
                  <c:v>-187.2</c:v>
                </c:pt>
                <c:pt idx="1941">
                  <c:v>-187.7</c:v>
                </c:pt>
                <c:pt idx="1942">
                  <c:v>-188.7</c:v>
                </c:pt>
                <c:pt idx="1943">
                  <c:v>-189.2</c:v>
                </c:pt>
                <c:pt idx="1944">
                  <c:v>-190</c:v>
                </c:pt>
                <c:pt idx="1945">
                  <c:v>-190.9</c:v>
                </c:pt>
                <c:pt idx="1946">
                  <c:v>-191.7</c:v>
                </c:pt>
                <c:pt idx="1947">
                  <c:v>-192.2</c:v>
                </c:pt>
                <c:pt idx="1948">
                  <c:v>-192.9</c:v>
                </c:pt>
                <c:pt idx="1949">
                  <c:v>-193.4</c:v>
                </c:pt>
                <c:pt idx="1950">
                  <c:v>-194</c:v>
                </c:pt>
                <c:pt idx="1951">
                  <c:v>-194.4</c:v>
                </c:pt>
                <c:pt idx="1952">
                  <c:v>-195.2</c:v>
                </c:pt>
                <c:pt idx="1953">
                  <c:v>-195.5</c:v>
                </c:pt>
                <c:pt idx="1954">
                  <c:v>-196.4</c:v>
                </c:pt>
                <c:pt idx="1955">
                  <c:v>-197</c:v>
                </c:pt>
                <c:pt idx="1956">
                  <c:v>-197.1</c:v>
                </c:pt>
                <c:pt idx="1957">
                  <c:v>-198.2</c:v>
                </c:pt>
                <c:pt idx="1958">
                  <c:v>-199</c:v>
                </c:pt>
                <c:pt idx="1959">
                  <c:v>-199.6</c:v>
                </c:pt>
                <c:pt idx="1960">
                  <c:v>-200.6</c:v>
                </c:pt>
                <c:pt idx="1961">
                  <c:v>-200.8</c:v>
                </c:pt>
                <c:pt idx="1962">
                  <c:v>-202</c:v>
                </c:pt>
                <c:pt idx="1963">
                  <c:v>-202.5</c:v>
                </c:pt>
                <c:pt idx="1964">
                  <c:v>-203.5</c:v>
                </c:pt>
                <c:pt idx="1965">
                  <c:v>-204</c:v>
                </c:pt>
                <c:pt idx="1966">
                  <c:v>-204.9</c:v>
                </c:pt>
                <c:pt idx="1967">
                  <c:v>-205.4</c:v>
                </c:pt>
                <c:pt idx="1968">
                  <c:v>-205.9</c:v>
                </c:pt>
                <c:pt idx="1969">
                  <c:v>-206.7</c:v>
                </c:pt>
                <c:pt idx="1970">
                  <c:v>-207.2</c:v>
                </c:pt>
                <c:pt idx="1971">
                  <c:v>-208</c:v>
                </c:pt>
                <c:pt idx="1972">
                  <c:v>-209.2</c:v>
                </c:pt>
                <c:pt idx="1973">
                  <c:v>-209.8</c:v>
                </c:pt>
                <c:pt idx="1974">
                  <c:v>-209.9</c:v>
                </c:pt>
                <c:pt idx="1975">
                  <c:v>-211.6</c:v>
                </c:pt>
                <c:pt idx="1976">
                  <c:v>-211.2</c:v>
                </c:pt>
                <c:pt idx="1977">
                  <c:v>-211.4</c:v>
                </c:pt>
                <c:pt idx="1978">
                  <c:v>-213</c:v>
                </c:pt>
                <c:pt idx="1979">
                  <c:v>-213.5</c:v>
                </c:pt>
                <c:pt idx="1980">
                  <c:v>-214.4</c:v>
                </c:pt>
                <c:pt idx="1981">
                  <c:v>-214.9</c:v>
                </c:pt>
                <c:pt idx="1982">
                  <c:v>-215.9</c:v>
                </c:pt>
                <c:pt idx="1983">
                  <c:v>-216.5</c:v>
                </c:pt>
                <c:pt idx="1984">
                  <c:v>-218.1</c:v>
                </c:pt>
                <c:pt idx="1985">
                  <c:v>-218.7</c:v>
                </c:pt>
                <c:pt idx="1986">
                  <c:v>-219</c:v>
                </c:pt>
                <c:pt idx="1987">
                  <c:v>-219.5</c:v>
                </c:pt>
                <c:pt idx="1988">
                  <c:v>-219.9</c:v>
                </c:pt>
                <c:pt idx="1989">
                  <c:v>-221.3</c:v>
                </c:pt>
                <c:pt idx="1990">
                  <c:v>-221.4</c:v>
                </c:pt>
                <c:pt idx="1991">
                  <c:v>-222.2</c:v>
                </c:pt>
                <c:pt idx="1992">
                  <c:v>-222.6</c:v>
                </c:pt>
                <c:pt idx="1993">
                  <c:v>-223.6</c:v>
                </c:pt>
                <c:pt idx="1994">
                  <c:v>-223.8</c:v>
                </c:pt>
                <c:pt idx="1995">
                  <c:v>-224.7</c:v>
                </c:pt>
                <c:pt idx="1996">
                  <c:v>-225.2</c:v>
                </c:pt>
                <c:pt idx="1997">
                  <c:v>-226</c:v>
                </c:pt>
                <c:pt idx="1998">
                  <c:v>-226.6</c:v>
                </c:pt>
                <c:pt idx="1999">
                  <c:v>-227.2</c:v>
                </c:pt>
                <c:pt idx="2000">
                  <c:v>-227.9</c:v>
                </c:pt>
                <c:pt idx="2001">
                  <c:v>-228.9</c:v>
                </c:pt>
                <c:pt idx="2002">
                  <c:v>-229.6</c:v>
                </c:pt>
                <c:pt idx="2003">
                  <c:v>-230.3</c:v>
                </c:pt>
                <c:pt idx="2004">
                  <c:v>-230.8</c:v>
                </c:pt>
                <c:pt idx="2005">
                  <c:v>-231.7</c:v>
                </c:pt>
                <c:pt idx="2006">
                  <c:v>-232.5</c:v>
                </c:pt>
                <c:pt idx="2007">
                  <c:v>-232.2</c:v>
                </c:pt>
                <c:pt idx="2008">
                  <c:v>-233.5</c:v>
                </c:pt>
                <c:pt idx="2009">
                  <c:v>-234</c:v>
                </c:pt>
                <c:pt idx="2010">
                  <c:v>-234.9</c:v>
                </c:pt>
                <c:pt idx="2011">
                  <c:v>-235.1</c:v>
                </c:pt>
                <c:pt idx="2012">
                  <c:v>-235.5</c:v>
                </c:pt>
                <c:pt idx="2013">
                  <c:v>-236.7</c:v>
                </c:pt>
                <c:pt idx="2014">
                  <c:v>-237.1</c:v>
                </c:pt>
                <c:pt idx="2015">
                  <c:v>-237.8</c:v>
                </c:pt>
                <c:pt idx="2016">
                  <c:v>-238.3</c:v>
                </c:pt>
                <c:pt idx="2017">
                  <c:v>-239.1</c:v>
                </c:pt>
                <c:pt idx="2018">
                  <c:v>-239.5</c:v>
                </c:pt>
                <c:pt idx="2019">
                  <c:v>-240.3</c:v>
                </c:pt>
                <c:pt idx="2020">
                  <c:v>-240.9</c:v>
                </c:pt>
                <c:pt idx="2021">
                  <c:v>-241.7</c:v>
                </c:pt>
                <c:pt idx="2022">
                  <c:v>-242.7</c:v>
                </c:pt>
                <c:pt idx="2023">
                  <c:v>-243.3</c:v>
                </c:pt>
                <c:pt idx="2024">
                  <c:v>-243.8</c:v>
                </c:pt>
                <c:pt idx="2025">
                  <c:v>-244.1</c:v>
                </c:pt>
                <c:pt idx="2026">
                  <c:v>-245.4</c:v>
                </c:pt>
                <c:pt idx="2027">
                  <c:v>-246.3</c:v>
                </c:pt>
                <c:pt idx="2028">
                  <c:v>-246.9</c:v>
                </c:pt>
                <c:pt idx="2029">
                  <c:v>-247.6</c:v>
                </c:pt>
                <c:pt idx="2030">
                  <c:v>-248.2</c:v>
                </c:pt>
                <c:pt idx="2031">
                  <c:v>-249.5</c:v>
                </c:pt>
                <c:pt idx="2032">
                  <c:v>-249.7</c:v>
                </c:pt>
                <c:pt idx="2033">
                  <c:v>-249.9</c:v>
                </c:pt>
                <c:pt idx="2034">
                  <c:v>-250.8</c:v>
                </c:pt>
                <c:pt idx="2035">
                  <c:v>-251.3</c:v>
                </c:pt>
                <c:pt idx="2036">
                  <c:v>-252.2</c:v>
                </c:pt>
                <c:pt idx="2037">
                  <c:v>-252.7</c:v>
                </c:pt>
                <c:pt idx="2038">
                  <c:v>-253.5</c:v>
                </c:pt>
                <c:pt idx="2039">
                  <c:v>-254.4</c:v>
                </c:pt>
                <c:pt idx="2040">
                  <c:v>-255</c:v>
                </c:pt>
                <c:pt idx="2041">
                  <c:v>-256.10000000000002</c:v>
                </c:pt>
                <c:pt idx="2042">
                  <c:v>-256.60000000000002</c:v>
                </c:pt>
                <c:pt idx="2043">
                  <c:v>-257.2</c:v>
                </c:pt>
                <c:pt idx="2044">
                  <c:v>-258.3</c:v>
                </c:pt>
                <c:pt idx="2045">
                  <c:v>-259.3</c:v>
                </c:pt>
                <c:pt idx="2046">
                  <c:v>-259.60000000000002</c:v>
                </c:pt>
                <c:pt idx="2047">
                  <c:v>-260.3</c:v>
                </c:pt>
                <c:pt idx="2048">
                  <c:v>-261.10000000000002</c:v>
                </c:pt>
                <c:pt idx="2049">
                  <c:v>-261.10000000000002</c:v>
                </c:pt>
                <c:pt idx="2050">
                  <c:v>-261.7</c:v>
                </c:pt>
                <c:pt idx="2051">
                  <c:v>-262.7</c:v>
                </c:pt>
                <c:pt idx="2052">
                  <c:v>-263.60000000000002</c:v>
                </c:pt>
                <c:pt idx="2053">
                  <c:v>-264.2</c:v>
                </c:pt>
                <c:pt idx="2054">
                  <c:v>-265.3</c:v>
                </c:pt>
                <c:pt idx="2055">
                  <c:v>-265</c:v>
                </c:pt>
                <c:pt idx="2056">
                  <c:v>-265.60000000000002</c:v>
                </c:pt>
                <c:pt idx="2057">
                  <c:v>-266.3</c:v>
                </c:pt>
                <c:pt idx="2058">
                  <c:v>-267.89999999999969</c:v>
                </c:pt>
                <c:pt idx="2059">
                  <c:v>-268</c:v>
                </c:pt>
                <c:pt idx="2060">
                  <c:v>-268.89999999999969</c:v>
                </c:pt>
                <c:pt idx="2061">
                  <c:v>-269.5</c:v>
                </c:pt>
                <c:pt idx="2062">
                  <c:v>-270.39999999999969</c:v>
                </c:pt>
                <c:pt idx="2063">
                  <c:v>-270.89999999999969</c:v>
                </c:pt>
                <c:pt idx="2064">
                  <c:v>-271.5</c:v>
                </c:pt>
                <c:pt idx="2065">
                  <c:v>-272.5</c:v>
                </c:pt>
                <c:pt idx="2066">
                  <c:v>-272.5</c:v>
                </c:pt>
                <c:pt idx="2067">
                  <c:v>-273.5</c:v>
                </c:pt>
                <c:pt idx="2068">
                  <c:v>-274.3</c:v>
                </c:pt>
                <c:pt idx="2069">
                  <c:v>-274.8</c:v>
                </c:pt>
                <c:pt idx="2070">
                  <c:v>-275.39999999999969</c:v>
                </c:pt>
                <c:pt idx="2071">
                  <c:v>-275.89999999999969</c:v>
                </c:pt>
                <c:pt idx="2072">
                  <c:v>-276</c:v>
                </c:pt>
                <c:pt idx="2073">
                  <c:v>-276.89999999999969</c:v>
                </c:pt>
                <c:pt idx="2074">
                  <c:v>-277.60000000000002</c:v>
                </c:pt>
                <c:pt idx="2075">
                  <c:v>-278.5</c:v>
                </c:pt>
                <c:pt idx="2076">
                  <c:v>-279.10000000000002</c:v>
                </c:pt>
                <c:pt idx="2077">
                  <c:v>-280</c:v>
                </c:pt>
                <c:pt idx="2078">
                  <c:v>-280.60000000000002</c:v>
                </c:pt>
                <c:pt idx="2079">
                  <c:v>-281.3</c:v>
                </c:pt>
                <c:pt idx="2080">
                  <c:v>-281.8</c:v>
                </c:pt>
                <c:pt idx="2081">
                  <c:v>-282.60000000000002</c:v>
                </c:pt>
                <c:pt idx="2082">
                  <c:v>-283.60000000000002</c:v>
                </c:pt>
                <c:pt idx="2083">
                  <c:v>-284.10000000000002</c:v>
                </c:pt>
                <c:pt idx="2084">
                  <c:v>-285.2</c:v>
                </c:pt>
                <c:pt idx="2085">
                  <c:v>-285.39999999999969</c:v>
                </c:pt>
                <c:pt idx="2086">
                  <c:v>-286.2</c:v>
                </c:pt>
                <c:pt idx="2087">
                  <c:v>-286.8</c:v>
                </c:pt>
                <c:pt idx="2088">
                  <c:v>-287.3</c:v>
                </c:pt>
                <c:pt idx="2089">
                  <c:v>-288.10000000000002</c:v>
                </c:pt>
                <c:pt idx="2090">
                  <c:v>-289.2</c:v>
                </c:pt>
                <c:pt idx="2091">
                  <c:v>-289.60000000000002</c:v>
                </c:pt>
                <c:pt idx="2092">
                  <c:v>-290.8</c:v>
                </c:pt>
                <c:pt idx="2093">
                  <c:v>-290.7</c:v>
                </c:pt>
                <c:pt idx="2094">
                  <c:v>-291.60000000000002</c:v>
                </c:pt>
                <c:pt idx="2095">
                  <c:v>-292.3</c:v>
                </c:pt>
                <c:pt idx="2096">
                  <c:v>-292.2</c:v>
                </c:pt>
                <c:pt idx="2097">
                  <c:v>-293.8</c:v>
                </c:pt>
                <c:pt idx="2098">
                  <c:v>-294.3</c:v>
                </c:pt>
                <c:pt idx="2099">
                  <c:v>-295.39999999999969</c:v>
                </c:pt>
                <c:pt idx="2100">
                  <c:v>-294.89999999999969</c:v>
                </c:pt>
                <c:pt idx="2101">
                  <c:v>-296.89999999999969</c:v>
                </c:pt>
                <c:pt idx="2102">
                  <c:v>-297.39999999999969</c:v>
                </c:pt>
                <c:pt idx="2103">
                  <c:v>-298.2</c:v>
                </c:pt>
                <c:pt idx="2104">
                  <c:v>-299.39999999999969</c:v>
                </c:pt>
                <c:pt idx="2105">
                  <c:v>-299.5</c:v>
                </c:pt>
                <c:pt idx="2106">
                  <c:v>-300.5</c:v>
                </c:pt>
                <c:pt idx="2107">
                  <c:v>-301.39999999999969</c:v>
                </c:pt>
                <c:pt idx="2108">
                  <c:v>-301.60000000000002</c:v>
                </c:pt>
                <c:pt idx="2109">
                  <c:v>-301.89999999999969</c:v>
                </c:pt>
                <c:pt idx="2110">
                  <c:v>-302.8</c:v>
                </c:pt>
                <c:pt idx="2111">
                  <c:v>-303.5</c:v>
                </c:pt>
                <c:pt idx="2112">
                  <c:v>-304.2</c:v>
                </c:pt>
                <c:pt idx="2113">
                  <c:v>-304.8</c:v>
                </c:pt>
                <c:pt idx="2114">
                  <c:v>-305.60000000000002</c:v>
                </c:pt>
                <c:pt idx="2115">
                  <c:v>-306</c:v>
                </c:pt>
                <c:pt idx="2116">
                  <c:v>-307</c:v>
                </c:pt>
                <c:pt idx="2117">
                  <c:v>-307.3</c:v>
                </c:pt>
                <c:pt idx="2118">
                  <c:v>-308.8</c:v>
                </c:pt>
                <c:pt idx="2119">
                  <c:v>-308.60000000000002</c:v>
                </c:pt>
                <c:pt idx="2120">
                  <c:v>-309.7</c:v>
                </c:pt>
                <c:pt idx="2121">
                  <c:v>-310.3</c:v>
                </c:pt>
                <c:pt idx="2122">
                  <c:v>-311.10000000000002</c:v>
                </c:pt>
                <c:pt idx="2123">
                  <c:v>-311.5</c:v>
                </c:pt>
                <c:pt idx="2124">
                  <c:v>-312.39999999999969</c:v>
                </c:pt>
                <c:pt idx="2125">
                  <c:v>-313.10000000000002</c:v>
                </c:pt>
                <c:pt idx="2126">
                  <c:v>-313.5</c:v>
                </c:pt>
                <c:pt idx="2127">
                  <c:v>-313.7</c:v>
                </c:pt>
                <c:pt idx="2128">
                  <c:v>-314.5</c:v>
                </c:pt>
                <c:pt idx="2129">
                  <c:v>-314.89999999999969</c:v>
                </c:pt>
                <c:pt idx="2130">
                  <c:v>-315.8</c:v>
                </c:pt>
                <c:pt idx="2131">
                  <c:v>-315.89999999999969</c:v>
                </c:pt>
                <c:pt idx="2132">
                  <c:v>-317.10000000000002</c:v>
                </c:pt>
                <c:pt idx="2133">
                  <c:v>-318.10000000000002</c:v>
                </c:pt>
                <c:pt idx="2134">
                  <c:v>-318.89999999999969</c:v>
                </c:pt>
                <c:pt idx="2135">
                  <c:v>-319.39999999999969</c:v>
                </c:pt>
                <c:pt idx="2136">
                  <c:v>-319.60000000000002</c:v>
                </c:pt>
                <c:pt idx="2137">
                  <c:v>-320.8</c:v>
                </c:pt>
                <c:pt idx="2138">
                  <c:v>-321.89999999999969</c:v>
                </c:pt>
                <c:pt idx="2139">
                  <c:v>-322</c:v>
                </c:pt>
                <c:pt idx="2140">
                  <c:v>-322.8</c:v>
                </c:pt>
                <c:pt idx="2141">
                  <c:v>-323.39999999999969</c:v>
                </c:pt>
                <c:pt idx="2142">
                  <c:v>-324.2</c:v>
                </c:pt>
                <c:pt idx="2143">
                  <c:v>-324.8</c:v>
                </c:pt>
                <c:pt idx="2144">
                  <c:v>-325.39999999999969</c:v>
                </c:pt>
                <c:pt idx="2145">
                  <c:v>-326.3</c:v>
                </c:pt>
                <c:pt idx="2146">
                  <c:v>-326.7</c:v>
                </c:pt>
                <c:pt idx="2147">
                  <c:v>-327.39999999999969</c:v>
                </c:pt>
                <c:pt idx="2148">
                  <c:v>-328.1</c:v>
                </c:pt>
                <c:pt idx="2149">
                  <c:v>-328.7</c:v>
                </c:pt>
                <c:pt idx="2150">
                  <c:v>-329.6</c:v>
                </c:pt>
                <c:pt idx="2151">
                  <c:v>-330.4</c:v>
                </c:pt>
                <c:pt idx="2152">
                  <c:v>-331.3</c:v>
                </c:pt>
                <c:pt idx="2153">
                  <c:v>-331.9</c:v>
                </c:pt>
                <c:pt idx="2154">
                  <c:v>-332.5</c:v>
                </c:pt>
                <c:pt idx="2155">
                  <c:v>-333.7</c:v>
                </c:pt>
                <c:pt idx="2156">
                  <c:v>-334.3</c:v>
                </c:pt>
                <c:pt idx="2157">
                  <c:v>-335.1</c:v>
                </c:pt>
                <c:pt idx="2158">
                  <c:v>-335.6</c:v>
                </c:pt>
                <c:pt idx="2159">
                  <c:v>-336.2</c:v>
                </c:pt>
                <c:pt idx="2160">
                  <c:v>-337.3</c:v>
                </c:pt>
                <c:pt idx="2161">
                  <c:v>-337.5</c:v>
                </c:pt>
                <c:pt idx="2162">
                  <c:v>-338.1</c:v>
                </c:pt>
                <c:pt idx="2163">
                  <c:v>-338.7</c:v>
                </c:pt>
                <c:pt idx="2164">
                  <c:v>-338.8</c:v>
                </c:pt>
                <c:pt idx="2165">
                  <c:v>-339.9</c:v>
                </c:pt>
                <c:pt idx="2166">
                  <c:v>-340.7</c:v>
                </c:pt>
                <c:pt idx="2167">
                  <c:v>-341.3</c:v>
                </c:pt>
                <c:pt idx="2168">
                  <c:v>-341.3</c:v>
                </c:pt>
                <c:pt idx="2169">
                  <c:v>-342.8</c:v>
                </c:pt>
                <c:pt idx="2170">
                  <c:v>-343.6</c:v>
                </c:pt>
                <c:pt idx="2171">
                  <c:v>-344.3</c:v>
                </c:pt>
                <c:pt idx="2172">
                  <c:v>-345</c:v>
                </c:pt>
                <c:pt idx="2173">
                  <c:v>-345.5</c:v>
                </c:pt>
                <c:pt idx="2174">
                  <c:v>-346.5</c:v>
                </c:pt>
                <c:pt idx="2175">
                  <c:v>-347</c:v>
                </c:pt>
                <c:pt idx="2176">
                  <c:v>-347.6</c:v>
                </c:pt>
                <c:pt idx="2177">
                  <c:v>-348.5</c:v>
                </c:pt>
                <c:pt idx="2178">
                  <c:v>-348.7</c:v>
                </c:pt>
                <c:pt idx="2179">
                  <c:v>-349.5</c:v>
                </c:pt>
                <c:pt idx="2180">
                  <c:v>-350</c:v>
                </c:pt>
                <c:pt idx="2181">
                  <c:v>-350.6</c:v>
                </c:pt>
                <c:pt idx="2182">
                  <c:v>-351.4</c:v>
                </c:pt>
                <c:pt idx="2183">
                  <c:v>-351.8</c:v>
                </c:pt>
                <c:pt idx="2184">
                  <c:v>-352.1</c:v>
                </c:pt>
                <c:pt idx="2185">
                  <c:v>-353.1</c:v>
                </c:pt>
                <c:pt idx="2186">
                  <c:v>-353.6</c:v>
                </c:pt>
                <c:pt idx="2187">
                  <c:v>-354.5</c:v>
                </c:pt>
                <c:pt idx="2188">
                  <c:v>-355.3</c:v>
                </c:pt>
                <c:pt idx="2189">
                  <c:v>-355.9</c:v>
                </c:pt>
                <c:pt idx="2190">
                  <c:v>-356.9</c:v>
                </c:pt>
                <c:pt idx="2191">
                  <c:v>-357.5</c:v>
                </c:pt>
                <c:pt idx="2192">
                  <c:v>-357.9</c:v>
                </c:pt>
                <c:pt idx="2193">
                  <c:v>-358.8</c:v>
                </c:pt>
                <c:pt idx="2194">
                  <c:v>-359.5</c:v>
                </c:pt>
                <c:pt idx="2195">
                  <c:v>-359.9</c:v>
                </c:pt>
                <c:pt idx="2196">
                  <c:v>-361</c:v>
                </c:pt>
                <c:pt idx="2197">
                  <c:v>-360.8</c:v>
                </c:pt>
                <c:pt idx="2198">
                  <c:v>-362.4</c:v>
                </c:pt>
                <c:pt idx="2199">
                  <c:v>-362</c:v>
                </c:pt>
                <c:pt idx="2200">
                  <c:v>-363.4</c:v>
                </c:pt>
                <c:pt idx="2201">
                  <c:v>-364.1</c:v>
                </c:pt>
                <c:pt idx="2202">
                  <c:v>-364.7</c:v>
                </c:pt>
                <c:pt idx="2203">
                  <c:v>-365.4</c:v>
                </c:pt>
                <c:pt idx="2204">
                  <c:v>-366</c:v>
                </c:pt>
                <c:pt idx="2205">
                  <c:v>-366.9</c:v>
                </c:pt>
                <c:pt idx="2206">
                  <c:v>-368</c:v>
                </c:pt>
                <c:pt idx="2207">
                  <c:v>-368.5</c:v>
                </c:pt>
                <c:pt idx="2208">
                  <c:v>-368.8</c:v>
                </c:pt>
                <c:pt idx="2209">
                  <c:v>-370</c:v>
                </c:pt>
                <c:pt idx="2210">
                  <c:v>-370.2</c:v>
                </c:pt>
                <c:pt idx="2211">
                  <c:v>-371.8</c:v>
                </c:pt>
                <c:pt idx="2212">
                  <c:v>-372.9</c:v>
                </c:pt>
                <c:pt idx="2213">
                  <c:v>-373.2</c:v>
                </c:pt>
                <c:pt idx="2214">
                  <c:v>-372.5</c:v>
                </c:pt>
                <c:pt idx="2215">
                  <c:v>-374</c:v>
                </c:pt>
                <c:pt idx="2216">
                  <c:v>-375.2</c:v>
                </c:pt>
                <c:pt idx="2217">
                  <c:v>-375.7</c:v>
                </c:pt>
                <c:pt idx="2218">
                  <c:v>-375.1</c:v>
                </c:pt>
                <c:pt idx="2219">
                  <c:v>-376.6</c:v>
                </c:pt>
                <c:pt idx="2220">
                  <c:v>-377.3</c:v>
                </c:pt>
                <c:pt idx="2221">
                  <c:v>-378.5</c:v>
                </c:pt>
                <c:pt idx="2222">
                  <c:v>-378.7</c:v>
                </c:pt>
                <c:pt idx="2223">
                  <c:v>-379.4</c:v>
                </c:pt>
                <c:pt idx="2224">
                  <c:v>-380.1</c:v>
                </c:pt>
                <c:pt idx="2225">
                  <c:v>-381</c:v>
                </c:pt>
                <c:pt idx="2226">
                  <c:v>-381.5</c:v>
                </c:pt>
                <c:pt idx="2227">
                  <c:v>-382.4</c:v>
                </c:pt>
                <c:pt idx="2228">
                  <c:v>-383.1</c:v>
                </c:pt>
                <c:pt idx="2229">
                  <c:v>-383.5</c:v>
                </c:pt>
                <c:pt idx="2230">
                  <c:v>-384.4</c:v>
                </c:pt>
                <c:pt idx="2231">
                  <c:v>-384.8</c:v>
                </c:pt>
                <c:pt idx="2232">
                  <c:v>-386.1</c:v>
                </c:pt>
                <c:pt idx="2233">
                  <c:v>-386.5</c:v>
                </c:pt>
                <c:pt idx="2234">
                  <c:v>-386.3</c:v>
                </c:pt>
                <c:pt idx="2235">
                  <c:v>-387.3</c:v>
                </c:pt>
                <c:pt idx="2236">
                  <c:v>-387.8</c:v>
                </c:pt>
                <c:pt idx="2237">
                  <c:v>-388.7</c:v>
                </c:pt>
                <c:pt idx="2238">
                  <c:v>-389.2</c:v>
                </c:pt>
                <c:pt idx="2239">
                  <c:v>-390</c:v>
                </c:pt>
                <c:pt idx="2240">
                  <c:v>-390.5</c:v>
                </c:pt>
                <c:pt idx="2241">
                  <c:v>-391.4</c:v>
                </c:pt>
                <c:pt idx="2242">
                  <c:v>-392.3</c:v>
                </c:pt>
                <c:pt idx="2243">
                  <c:v>-392.7</c:v>
                </c:pt>
                <c:pt idx="2244">
                  <c:v>-393.3</c:v>
                </c:pt>
                <c:pt idx="2245">
                  <c:v>-394.1</c:v>
                </c:pt>
                <c:pt idx="2246">
                  <c:v>-394.9</c:v>
                </c:pt>
                <c:pt idx="2247">
                  <c:v>-395.1</c:v>
                </c:pt>
                <c:pt idx="2248">
                  <c:v>-396</c:v>
                </c:pt>
                <c:pt idx="2249">
                  <c:v>-396.6</c:v>
                </c:pt>
                <c:pt idx="2250">
                  <c:v>-397.2</c:v>
                </c:pt>
                <c:pt idx="2251">
                  <c:v>-398.2</c:v>
                </c:pt>
                <c:pt idx="2252">
                  <c:v>-399.4</c:v>
                </c:pt>
                <c:pt idx="2253">
                  <c:v>-399.4</c:v>
                </c:pt>
                <c:pt idx="2254">
                  <c:v>-400.1</c:v>
                </c:pt>
                <c:pt idx="2255">
                  <c:v>-400.7</c:v>
                </c:pt>
                <c:pt idx="2256">
                  <c:v>-401.5</c:v>
                </c:pt>
                <c:pt idx="2257">
                  <c:v>-402.2</c:v>
                </c:pt>
                <c:pt idx="2258">
                  <c:v>-402.7</c:v>
                </c:pt>
                <c:pt idx="2259">
                  <c:v>-403.5</c:v>
                </c:pt>
                <c:pt idx="2260">
                  <c:v>-404</c:v>
                </c:pt>
                <c:pt idx="2261">
                  <c:v>-405.6</c:v>
                </c:pt>
                <c:pt idx="2262">
                  <c:v>-405.6</c:v>
                </c:pt>
                <c:pt idx="2263">
                  <c:v>-407.6</c:v>
                </c:pt>
                <c:pt idx="2264">
                  <c:v>-407.6</c:v>
                </c:pt>
                <c:pt idx="2265">
                  <c:v>-408.7</c:v>
                </c:pt>
                <c:pt idx="2266">
                  <c:v>-409</c:v>
                </c:pt>
                <c:pt idx="2267">
                  <c:v>-409.7</c:v>
                </c:pt>
                <c:pt idx="2268">
                  <c:v>-410.3</c:v>
                </c:pt>
                <c:pt idx="2269">
                  <c:v>-410.8</c:v>
                </c:pt>
                <c:pt idx="2270">
                  <c:v>-410.8</c:v>
                </c:pt>
                <c:pt idx="2271">
                  <c:v>-412.3</c:v>
                </c:pt>
                <c:pt idx="2272">
                  <c:v>-412.8</c:v>
                </c:pt>
                <c:pt idx="2273">
                  <c:v>-413.3</c:v>
                </c:pt>
                <c:pt idx="2274">
                  <c:v>-413.7</c:v>
                </c:pt>
                <c:pt idx="2275">
                  <c:v>-414.3</c:v>
                </c:pt>
                <c:pt idx="2276">
                  <c:v>-415.1</c:v>
                </c:pt>
                <c:pt idx="2277">
                  <c:v>-416</c:v>
                </c:pt>
                <c:pt idx="2278">
                  <c:v>-417.2</c:v>
                </c:pt>
                <c:pt idx="2279">
                  <c:v>-417.2</c:v>
                </c:pt>
                <c:pt idx="2280">
                  <c:v>-418.2</c:v>
                </c:pt>
                <c:pt idx="2281">
                  <c:v>-418.9</c:v>
                </c:pt>
                <c:pt idx="2282">
                  <c:v>-419.5</c:v>
                </c:pt>
                <c:pt idx="2283">
                  <c:v>-420.3</c:v>
                </c:pt>
                <c:pt idx="2284">
                  <c:v>-421</c:v>
                </c:pt>
                <c:pt idx="2285">
                  <c:v>-421.4</c:v>
                </c:pt>
                <c:pt idx="2286">
                  <c:v>-422.4</c:v>
                </c:pt>
                <c:pt idx="2287">
                  <c:v>-422.7</c:v>
                </c:pt>
                <c:pt idx="2288">
                  <c:v>-423.4</c:v>
                </c:pt>
                <c:pt idx="2289">
                  <c:v>-423.7</c:v>
                </c:pt>
                <c:pt idx="2290">
                  <c:v>-424.5</c:v>
                </c:pt>
                <c:pt idx="2291">
                  <c:v>-425.4</c:v>
                </c:pt>
                <c:pt idx="2292">
                  <c:v>-425.6</c:v>
                </c:pt>
                <c:pt idx="2293">
                  <c:v>-426.2</c:v>
                </c:pt>
                <c:pt idx="2294">
                  <c:v>-427.5</c:v>
                </c:pt>
                <c:pt idx="2295">
                  <c:v>-427.7</c:v>
                </c:pt>
                <c:pt idx="2296">
                  <c:v>-428.6</c:v>
                </c:pt>
                <c:pt idx="2297">
                  <c:v>-429.1</c:v>
                </c:pt>
                <c:pt idx="2298">
                  <c:v>-430.5</c:v>
                </c:pt>
                <c:pt idx="2299">
                  <c:v>-430.7</c:v>
                </c:pt>
                <c:pt idx="2300">
                  <c:v>-431.9</c:v>
                </c:pt>
                <c:pt idx="2301">
                  <c:v>-432.4</c:v>
                </c:pt>
                <c:pt idx="2302">
                  <c:v>-432.9</c:v>
                </c:pt>
                <c:pt idx="2303">
                  <c:v>-433.6</c:v>
                </c:pt>
                <c:pt idx="2304">
                  <c:v>-434.2</c:v>
                </c:pt>
                <c:pt idx="2305">
                  <c:v>-434.9</c:v>
                </c:pt>
                <c:pt idx="2306">
                  <c:v>-434.8</c:v>
                </c:pt>
                <c:pt idx="2307">
                  <c:v>-436</c:v>
                </c:pt>
                <c:pt idx="2308">
                  <c:v>-437.2</c:v>
                </c:pt>
                <c:pt idx="2309">
                  <c:v>-437.4</c:v>
                </c:pt>
                <c:pt idx="2310">
                  <c:v>-438</c:v>
                </c:pt>
                <c:pt idx="2311">
                  <c:v>-438.8</c:v>
                </c:pt>
                <c:pt idx="2312">
                  <c:v>-439.1</c:v>
                </c:pt>
                <c:pt idx="2313">
                  <c:v>-440.4</c:v>
                </c:pt>
                <c:pt idx="2314">
                  <c:v>-440.9</c:v>
                </c:pt>
                <c:pt idx="2315">
                  <c:v>-442.1</c:v>
                </c:pt>
                <c:pt idx="2316">
                  <c:v>-442.7</c:v>
                </c:pt>
                <c:pt idx="2317">
                  <c:v>-443.6</c:v>
                </c:pt>
                <c:pt idx="2318">
                  <c:v>-444.4</c:v>
                </c:pt>
                <c:pt idx="2319">
                  <c:v>-444.9</c:v>
                </c:pt>
                <c:pt idx="2320">
                  <c:v>-445.3</c:v>
                </c:pt>
                <c:pt idx="2321">
                  <c:v>-446.1</c:v>
                </c:pt>
                <c:pt idx="2322">
                  <c:v>-446.6</c:v>
                </c:pt>
                <c:pt idx="2323">
                  <c:v>-447.2</c:v>
                </c:pt>
                <c:pt idx="2324">
                  <c:v>-447.9</c:v>
                </c:pt>
                <c:pt idx="2325">
                  <c:v>-448.5</c:v>
                </c:pt>
                <c:pt idx="2326">
                  <c:v>-449.2</c:v>
                </c:pt>
                <c:pt idx="2327">
                  <c:v>-450.1</c:v>
                </c:pt>
                <c:pt idx="2328">
                  <c:v>-450.5</c:v>
                </c:pt>
                <c:pt idx="2329">
                  <c:v>-451.5</c:v>
                </c:pt>
                <c:pt idx="2330">
                  <c:v>-452</c:v>
                </c:pt>
                <c:pt idx="2331">
                  <c:v>-453</c:v>
                </c:pt>
                <c:pt idx="2332">
                  <c:v>-453.6</c:v>
                </c:pt>
                <c:pt idx="2333">
                  <c:v>-454.1</c:v>
                </c:pt>
                <c:pt idx="2334">
                  <c:v>-454.9</c:v>
                </c:pt>
                <c:pt idx="2335">
                  <c:v>-455.6</c:v>
                </c:pt>
                <c:pt idx="2336">
                  <c:v>-456.3</c:v>
                </c:pt>
                <c:pt idx="2337">
                  <c:v>-457</c:v>
                </c:pt>
                <c:pt idx="2338">
                  <c:v>-457.6</c:v>
                </c:pt>
                <c:pt idx="2339">
                  <c:v>-457.5</c:v>
                </c:pt>
                <c:pt idx="2340">
                  <c:v>-458.6</c:v>
                </c:pt>
                <c:pt idx="2341">
                  <c:v>-458.3</c:v>
                </c:pt>
                <c:pt idx="2342">
                  <c:v>-459.5</c:v>
                </c:pt>
                <c:pt idx="2343">
                  <c:v>-460.2</c:v>
                </c:pt>
                <c:pt idx="2344">
                  <c:v>-461.2</c:v>
                </c:pt>
                <c:pt idx="2345">
                  <c:v>-461.3</c:v>
                </c:pt>
                <c:pt idx="2346">
                  <c:v>-462.2</c:v>
                </c:pt>
                <c:pt idx="2347">
                  <c:v>-463.3</c:v>
                </c:pt>
                <c:pt idx="2348">
                  <c:v>-463.8</c:v>
                </c:pt>
                <c:pt idx="2349">
                  <c:v>-464.4</c:v>
                </c:pt>
                <c:pt idx="2350">
                  <c:v>-465.3</c:v>
                </c:pt>
                <c:pt idx="2351">
                  <c:v>-466.2</c:v>
                </c:pt>
                <c:pt idx="2352">
                  <c:v>-466.4</c:v>
                </c:pt>
                <c:pt idx="2353">
                  <c:v>-467.5</c:v>
                </c:pt>
                <c:pt idx="2354">
                  <c:v>-467.9</c:v>
                </c:pt>
                <c:pt idx="2355">
                  <c:v>-469</c:v>
                </c:pt>
                <c:pt idx="2356">
                  <c:v>-469.7</c:v>
                </c:pt>
                <c:pt idx="2357">
                  <c:v>-470.5</c:v>
                </c:pt>
                <c:pt idx="2358">
                  <c:v>-470.7</c:v>
                </c:pt>
                <c:pt idx="2359">
                  <c:v>-471.2</c:v>
                </c:pt>
                <c:pt idx="2360">
                  <c:v>-472</c:v>
                </c:pt>
                <c:pt idx="2361">
                  <c:v>-472.7</c:v>
                </c:pt>
                <c:pt idx="2362">
                  <c:v>-473.6</c:v>
                </c:pt>
                <c:pt idx="2363">
                  <c:v>-474.7</c:v>
                </c:pt>
                <c:pt idx="2364">
                  <c:v>-474.8</c:v>
                </c:pt>
                <c:pt idx="2365">
                  <c:v>-475.4</c:v>
                </c:pt>
                <c:pt idx="2366">
                  <c:v>-477.1</c:v>
                </c:pt>
                <c:pt idx="2367">
                  <c:v>-477.3</c:v>
                </c:pt>
                <c:pt idx="2368">
                  <c:v>-478.4</c:v>
                </c:pt>
                <c:pt idx="2369">
                  <c:v>-479</c:v>
                </c:pt>
                <c:pt idx="2370">
                  <c:v>-479</c:v>
                </c:pt>
                <c:pt idx="2371">
                  <c:v>-480.1</c:v>
                </c:pt>
                <c:pt idx="2372">
                  <c:v>-480.3</c:v>
                </c:pt>
                <c:pt idx="2373">
                  <c:v>-481.2</c:v>
                </c:pt>
                <c:pt idx="2374">
                  <c:v>-482.6</c:v>
                </c:pt>
                <c:pt idx="2375">
                  <c:v>-482.4</c:v>
                </c:pt>
                <c:pt idx="2376">
                  <c:v>-483.2</c:v>
                </c:pt>
                <c:pt idx="2377">
                  <c:v>-483.9</c:v>
                </c:pt>
                <c:pt idx="2378">
                  <c:v>-484.2</c:v>
                </c:pt>
                <c:pt idx="2379">
                  <c:v>-486</c:v>
                </c:pt>
                <c:pt idx="2380">
                  <c:v>-485.5</c:v>
                </c:pt>
                <c:pt idx="2381">
                  <c:v>-486.8</c:v>
                </c:pt>
                <c:pt idx="2382">
                  <c:v>-487</c:v>
                </c:pt>
                <c:pt idx="2383">
                  <c:v>-488.3</c:v>
                </c:pt>
                <c:pt idx="2384">
                  <c:v>-489.6</c:v>
                </c:pt>
                <c:pt idx="2385">
                  <c:v>-489.6</c:v>
                </c:pt>
                <c:pt idx="2386">
                  <c:v>-490.2</c:v>
                </c:pt>
                <c:pt idx="2387">
                  <c:v>-490.8</c:v>
                </c:pt>
                <c:pt idx="2388">
                  <c:v>-491.1</c:v>
                </c:pt>
                <c:pt idx="2389">
                  <c:v>-491.8</c:v>
                </c:pt>
                <c:pt idx="2390">
                  <c:v>-492.5</c:v>
                </c:pt>
                <c:pt idx="2391">
                  <c:v>-493.1</c:v>
                </c:pt>
                <c:pt idx="2392">
                  <c:v>-493.2</c:v>
                </c:pt>
                <c:pt idx="2393">
                  <c:v>-494.1</c:v>
                </c:pt>
                <c:pt idx="2394">
                  <c:v>-495</c:v>
                </c:pt>
                <c:pt idx="2395">
                  <c:v>-495.5</c:v>
                </c:pt>
                <c:pt idx="2396">
                  <c:v>-496.8</c:v>
                </c:pt>
                <c:pt idx="2397">
                  <c:v>-496.9</c:v>
                </c:pt>
                <c:pt idx="2398">
                  <c:v>-498</c:v>
                </c:pt>
                <c:pt idx="2399">
                  <c:v>-498.4</c:v>
                </c:pt>
                <c:pt idx="2400">
                  <c:v>-499.1</c:v>
                </c:pt>
                <c:pt idx="2401">
                  <c:v>-500.1</c:v>
                </c:pt>
                <c:pt idx="2402">
                  <c:v>-500.1</c:v>
                </c:pt>
                <c:pt idx="2403">
                  <c:v>-501.8</c:v>
                </c:pt>
                <c:pt idx="2404">
                  <c:v>-501.6</c:v>
                </c:pt>
                <c:pt idx="2405">
                  <c:v>-502.8</c:v>
                </c:pt>
                <c:pt idx="2406">
                  <c:v>-503.3</c:v>
                </c:pt>
                <c:pt idx="2407">
                  <c:v>-504</c:v>
                </c:pt>
                <c:pt idx="2408">
                  <c:v>-504.6</c:v>
                </c:pt>
                <c:pt idx="2409">
                  <c:v>-505.4</c:v>
                </c:pt>
                <c:pt idx="2410">
                  <c:v>-506.1</c:v>
                </c:pt>
                <c:pt idx="2411">
                  <c:v>-506.5</c:v>
                </c:pt>
                <c:pt idx="2412">
                  <c:v>-507.2</c:v>
                </c:pt>
                <c:pt idx="2413">
                  <c:v>-508.8</c:v>
                </c:pt>
                <c:pt idx="2414">
                  <c:v>-508.6</c:v>
                </c:pt>
                <c:pt idx="2415">
                  <c:v>-509.8</c:v>
                </c:pt>
                <c:pt idx="2416">
                  <c:v>-510.4</c:v>
                </c:pt>
                <c:pt idx="2417">
                  <c:v>-511</c:v>
                </c:pt>
                <c:pt idx="2418">
                  <c:v>-512.6</c:v>
                </c:pt>
                <c:pt idx="2419">
                  <c:v>-512.70000000000005</c:v>
                </c:pt>
                <c:pt idx="2420">
                  <c:v>-513.4</c:v>
                </c:pt>
                <c:pt idx="2421">
                  <c:v>-514.1</c:v>
                </c:pt>
                <c:pt idx="2422">
                  <c:v>-514.9</c:v>
                </c:pt>
                <c:pt idx="2423">
                  <c:v>-515.29999999999995</c:v>
                </c:pt>
                <c:pt idx="2424">
                  <c:v>-515.70000000000005</c:v>
                </c:pt>
                <c:pt idx="2425">
                  <c:v>-516.70000000000005</c:v>
                </c:pt>
                <c:pt idx="2426">
                  <c:v>-516.9</c:v>
                </c:pt>
                <c:pt idx="2427">
                  <c:v>-517.70000000000005</c:v>
                </c:pt>
                <c:pt idx="2428">
                  <c:v>-518.29999999999995</c:v>
                </c:pt>
                <c:pt idx="2429">
                  <c:v>-519.20000000000005</c:v>
                </c:pt>
                <c:pt idx="2430">
                  <c:v>-519.79999999999995</c:v>
                </c:pt>
                <c:pt idx="2431">
                  <c:v>-520.4</c:v>
                </c:pt>
                <c:pt idx="2432">
                  <c:v>-521.1</c:v>
                </c:pt>
                <c:pt idx="2433">
                  <c:v>-521.70000000000005</c:v>
                </c:pt>
                <c:pt idx="2434">
                  <c:v>-522.4</c:v>
                </c:pt>
                <c:pt idx="2435">
                  <c:v>-524.4</c:v>
                </c:pt>
                <c:pt idx="2436">
                  <c:v>-523.79999999999995</c:v>
                </c:pt>
                <c:pt idx="2437">
                  <c:v>-524.9</c:v>
                </c:pt>
                <c:pt idx="2438">
                  <c:v>-525.6</c:v>
                </c:pt>
                <c:pt idx="2439">
                  <c:v>-526.1</c:v>
                </c:pt>
                <c:pt idx="2440">
                  <c:v>-527.1</c:v>
                </c:pt>
                <c:pt idx="2441">
                  <c:v>-527.29999999999995</c:v>
                </c:pt>
                <c:pt idx="2442">
                  <c:v>-528.20000000000005</c:v>
                </c:pt>
                <c:pt idx="2443">
                  <c:v>-528.20000000000005</c:v>
                </c:pt>
                <c:pt idx="2444">
                  <c:v>-529.1</c:v>
                </c:pt>
                <c:pt idx="2445">
                  <c:v>-529.4</c:v>
                </c:pt>
                <c:pt idx="2446">
                  <c:v>-530.20000000000005</c:v>
                </c:pt>
                <c:pt idx="2447">
                  <c:v>-531.20000000000005</c:v>
                </c:pt>
                <c:pt idx="2448">
                  <c:v>-531.5</c:v>
                </c:pt>
                <c:pt idx="2449">
                  <c:v>-532.20000000000005</c:v>
                </c:pt>
                <c:pt idx="2450">
                  <c:v>-532.9</c:v>
                </c:pt>
                <c:pt idx="2451">
                  <c:v>-533.29999999999995</c:v>
                </c:pt>
                <c:pt idx="2452">
                  <c:v>-534.5</c:v>
                </c:pt>
                <c:pt idx="2453">
                  <c:v>-535.1</c:v>
                </c:pt>
                <c:pt idx="2454">
                  <c:v>-535.70000000000005</c:v>
                </c:pt>
                <c:pt idx="2455">
                  <c:v>-536.29999999999995</c:v>
                </c:pt>
                <c:pt idx="2456">
                  <c:v>-537.29999999999995</c:v>
                </c:pt>
                <c:pt idx="2457">
                  <c:v>-537.9</c:v>
                </c:pt>
                <c:pt idx="2458">
                  <c:v>-537.79999999999995</c:v>
                </c:pt>
                <c:pt idx="2459">
                  <c:v>-539.4</c:v>
                </c:pt>
                <c:pt idx="2460">
                  <c:v>-540</c:v>
                </c:pt>
                <c:pt idx="2461">
                  <c:v>-540.5</c:v>
                </c:pt>
                <c:pt idx="2462">
                  <c:v>-541.20000000000005</c:v>
                </c:pt>
                <c:pt idx="2463">
                  <c:v>-541.6</c:v>
                </c:pt>
                <c:pt idx="2464">
                  <c:v>-542.79999999999995</c:v>
                </c:pt>
                <c:pt idx="2465">
                  <c:v>-543.20000000000005</c:v>
                </c:pt>
                <c:pt idx="2466">
                  <c:v>-544.1</c:v>
                </c:pt>
                <c:pt idx="2467">
                  <c:v>-544.6</c:v>
                </c:pt>
                <c:pt idx="2468">
                  <c:v>-545.1</c:v>
                </c:pt>
                <c:pt idx="2469">
                  <c:v>-546.70000000000005</c:v>
                </c:pt>
                <c:pt idx="2470">
                  <c:v>-546.29999999999995</c:v>
                </c:pt>
                <c:pt idx="2471">
                  <c:v>-547.9</c:v>
                </c:pt>
                <c:pt idx="2472">
                  <c:v>-548.79999999999995</c:v>
                </c:pt>
                <c:pt idx="2473">
                  <c:v>-549.6</c:v>
                </c:pt>
                <c:pt idx="2474">
                  <c:v>-549.6</c:v>
                </c:pt>
                <c:pt idx="2475">
                  <c:v>-550.4</c:v>
                </c:pt>
                <c:pt idx="2476">
                  <c:v>-551.5</c:v>
                </c:pt>
                <c:pt idx="2477">
                  <c:v>-551.79999999999995</c:v>
                </c:pt>
                <c:pt idx="2478">
                  <c:v>-552.29999999999995</c:v>
                </c:pt>
                <c:pt idx="2479">
                  <c:v>-553</c:v>
                </c:pt>
                <c:pt idx="2480">
                  <c:v>-553.6</c:v>
                </c:pt>
                <c:pt idx="2481">
                  <c:v>-554.6</c:v>
                </c:pt>
                <c:pt idx="2482">
                  <c:v>-555</c:v>
                </c:pt>
                <c:pt idx="2483">
                  <c:v>-555.79999999999995</c:v>
                </c:pt>
                <c:pt idx="2484">
                  <c:v>-556.70000000000005</c:v>
                </c:pt>
                <c:pt idx="2485">
                  <c:v>-557</c:v>
                </c:pt>
                <c:pt idx="2486">
                  <c:v>-558.29999999999995</c:v>
                </c:pt>
                <c:pt idx="2487">
                  <c:v>-558.6</c:v>
                </c:pt>
                <c:pt idx="2488">
                  <c:v>-559.4</c:v>
                </c:pt>
                <c:pt idx="2489">
                  <c:v>-559.70000000000005</c:v>
                </c:pt>
                <c:pt idx="2490">
                  <c:v>-560.79999999999995</c:v>
                </c:pt>
                <c:pt idx="2491">
                  <c:v>-561.5</c:v>
                </c:pt>
                <c:pt idx="2492">
                  <c:v>-561.9</c:v>
                </c:pt>
                <c:pt idx="2493">
                  <c:v>-563.6</c:v>
                </c:pt>
                <c:pt idx="2494">
                  <c:v>-563.6</c:v>
                </c:pt>
                <c:pt idx="2495">
                  <c:v>-563.6</c:v>
                </c:pt>
                <c:pt idx="2496">
                  <c:v>-565.5</c:v>
                </c:pt>
                <c:pt idx="2497">
                  <c:v>-565.29999999999995</c:v>
                </c:pt>
                <c:pt idx="2498">
                  <c:v>-566</c:v>
                </c:pt>
                <c:pt idx="2499">
                  <c:v>-566.70000000000005</c:v>
                </c:pt>
                <c:pt idx="2500">
                  <c:v>-567.1</c:v>
                </c:pt>
                <c:pt idx="2501">
                  <c:v>-567.5</c:v>
                </c:pt>
                <c:pt idx="2502">
                  <c:v>-567.6</c:v>
                </c:pt>
                <c:pt idx="2503">
                  <c:v>-569</c:v>
                </c:pt>
                <c:pt idx="2504">
                  <c:v>-569.4</c:v>
                </c:pt>
                <c:pt idx="2505">
                  <c:v>-570.1</c:v>
                </c:pt>
                <c:pt idx="2506">
                  <c:v>-571.5</c:v>
                </c:pt>
                <c:pt idx="2507">
                  <c:v>-571.9</c:v>
                </c:pt>
                <c:pt idx="2508">
                  <c:v>-572.6</c:v>
                </c:pt>
                <c:pt idx="2509">
                  <c:v>-573.4</c:v>
                </c:pt>
                <c:pt idx="2510">
                  <c:v>-573.79999999999995</c:v>
                </c:pt>
                <c:pt idx="2511">
                  <c:v>-574.70000000000005</c:v>
                </c:pt>
                <c:pt idx="2512">
                  <c:v>-575.20000000000005</c:v>
                </c:pt>
                <c:pt idx="2513">
                  <c:v>-575.70000000000005</c:v>
                </c:pt>
                <c:pt idx="2514">
                  <c:v>-576.29999999999995</c:v>
                </c:pt>
                <c:pt idx="2515">
                  <c:v>-577.29999999999995</c:v>
                </c:pt>
                <c:pt idx="2516">
                  <c:v>-578.20000000000005</c:v>
                </c:pt>
                <c:pt idx="2517">
                  <c:v>-577.5</c:v>
                </c:pt>
                <c:pt idx="2518">
                  <c:v>-579.1</c:v>
                </c:pt>
                <c:pt idx="2519">
                  <c:v>-580</c:v>
                </c:pt>
                <c:pt idx="2520">
                  <c:v>-580.5</c:v>
                </c:pt>
                <c:pt idx="2521">
                  <c:v>-581.5</c:v>
                </c:pt>
                <c:pt idx="2522">
                  <c:v>-582.20000000000005</c:v>
                </c:pt>
                <c:pt idx="2523">
                  <c:v>-582.20000000000005</c:v>
                </c:pt>
                <c:pt idx="2524">
                  <c:v>-583.6</c:v>
                </c:pt>
                <c:pt idx="2525">
                  <c:v>-584.29999999999995</c:v>
                </c:pt>
                <c:pt idx="2526">
                  <c:v>-585.1</c:v>
                </c:pt>
                <c:pt idx="2527">
                  <c:v>-586.1</c:v>
                </c:pt>
                <c:pt idx="2528">
                  <c:v>-586.5</c:v>
                </c:pt>
                <c:pt idx="2529">
                  <c:v>-587.1</c:v>
                </c:pt>
                <c:pt idx="2530">
                  <c:v>-588.79999999999995</c:v>
                </c:pt>
                <c:pt idx="2531">
                  <c:v>-587.9</c:v>
                </c:pt>
                <c:pt idx="2532">
                  <c:v>-588.9</c:v>
                </c:pt>
                <c:pt idx="2533">
                  <c:v>-590</c:v>
                </c:pt>
                <c:pt idx="2534">
                  <c:v>-590.29999999999995</c:v>
                </c:pt>
                <c:pt idx="2535">
                  <c:v>-590.70000000000005</c:v>
                </c:pt>
                <c:pt idx="2536">
                  <c:v>-591.70000000000005</c:v>
                </c:pt>
                <c:pt idx="2537">
                  <c:v>-592.29999999999995</c:v>
                </c:pt>
                <c:pt idx="2538">
                  <c:v>-592.70000000000005</c:v>
                </c:pt>
                <c:pt idx="2539">
                  <c:v>-594</c:v>
                </c:pt>
                <c:pt idx="2540">
                  <c:v>-594.5</c:v>
                </c:pt>
                <c:pt idx="2541">
                  <c:v>-595</c:v>
                </c:pt>
                <c:pt idx="2543">
                  <c:v>-597.70000000000005</c:v>
                </c:pt>
                <c:pt idx="2544">
                  <c:v>-596.9</c:v>
                </c:pt>
                <c:pt idx="2545">
                  <c:v>-596.20000000000005</c:v>
                </c:pt>
                <c:pt idx="2546">
                  <c:v>-595.29999999999995</c:v>
                </c:pt>
                <c:pt idx="2547">
                  <c:v>-594.5</c:v>
                </c:pt>
                <c:pt idx="2548">
                  <c:v>-594.1</c:v>
                </c:pt>
                <c:pt idx="2549">
                  <c:v>-593</c:v>
                </c:pt>
                <c:pt idx="2550">
                  <c:v>-592.6</c:v>
                </c:pt>
                <c:pt idx="2551">
                  <c:v>-592</c:v>
                </c:pt>
                <c:pt idx="2552">
                  <c:v>-591</c:v>
                </c:pt>
                <c:pt idx="2553">
                  <c:v>-589.9</c:v>
                </c:pt>
                <c:pt idx="2554">
                  <c:v>-589.6</c:v>
                </c:pt>
                <c:pt idx="2555">
                  <c:v>-588.70000000000005</c:v>
                </c:pt>
                <c:pt idx="2556">
                  <c:v>-587.29999999999995</c:v>
                </c:pt>
                <c:pt idx="2557">
                  <c:v>-587.70000000000005</c:v>
                </c:pt>
                <c:pt idx="2558">
                  <c:v>-586.70000000000005</c:v>
                </c:pt>
                <c:pt idx="2559">
                  <c:v>-585.70000000000005</c:v>
                </c:pt>
                <c:pt idx="2560">
                  <c:v>-585.20000000000005</c:v>
                </c:pt>
                <c:pt idx="2561">
                  <c:v>-584.1</c:v>
                </c:pt>
                <c:pt idx="2562">
                  <c:v>-583.4</c:v>
                </c:pt>
                <c:pt idx="2563">
                  <c:v>-582.29999999999995</c:v>
                </c:pt>
                <c:pt idx="2564">
                  <c:v>-581.70000000000005</c:v>
                </c:pt>
                <c:pt idx="2565">
                  <c:v>-581</c:v>
                </c:pt>
                <c:pt idx="2566">
                  <c:v>-580.20000000000005</c:v>
                </c:pt>
                <c:pt idx="2567">
                  <c:v>-579.29999999999995</c:v>
                </c:pt>
                <c:pt idx="2568">
                  <c:v>-579.70000000000005</c:v>
                </c:pt>
                <c:pt idx="2569">
                  <c:v>-578.1</c:v>
                </c:pt>
                <c:pt idx="2570">
                  <c:v>-577.79999999999995</c:v>
                </c:pt>
                <c:pt idx="2571">
                  <c:v>-576.5</c:v>
                </c:pt>
                <c:pt idx="2572">
                  <c:v>-576.4</c:v>
                </c:pt>
                <c:pt idx="2573">
                  <c:v>-575.6</c:v>
                </c:pt>
                <c:pt idx="2574">
                  <c:v>-574.70000000000005</c:v>
                </c:pt>
                <c:pt idx="2575">
                  <c:v>-573.79999999999995</c:v>
                </c:pt>
                <c:pt idx="2576">
                  <c:v>-573.1</c:v>
                </c:pt>
                <c:pt idx="2577">
                  <c:v>-572.29999999999995</c:v>
                </c:pt>
                <c:pt idx="2578">
                  <c:v>-571.9</c:v>
                </c:pt>
                <c:pt idx="2579">
                  <c:v>-571.1</c:v>
                </c:pt>
                <c:pt idx="2580">
                  <c:v>-571</c:v>
                </c:pt>
                <c:pt idx="2581">
                  <c:v>-569.9</c:v>
                </c:pt>
                <c:pt idx="2582">
                  <c:v>-569.4</c:v>
                </c:pt>
                <c:pt idx="2583">
                  <c:v>-568.79999999999995</c:v>
                </c:pt>
                <c:pt idx="2584">
                  <c:v>-567.70000000000005</c:v>
                </c:pt>
                <c:pt idx="2585">
                  <c:v>-567.1</c:v>
                </c:pt>
                <c:pt idx="2586">
                  <c:v>-566.29999999999995</c:v>
                </c:pt>
                <c:pt idx="2587">
                  <c:v>-565.70000000000005</c:v>
                </c:pt>
                <c:pt idx="2588">
                  <c:v>-565</c:v>
                </c:pt>
                <c:pt idx="2589">
                  <c:v>-564.20000000000005</c:v>
                </c:pt>
                <c:pt idx="2590">
                  <c:v>-563.20000000000005</c:v>
                </c:pt>
                <c:pt idx="2591">
                  <c:v>-562.5</c:v>
                </c:pt>
                <c:pt idx="2592">
                  <c:v>-561.9</c:v>
                </c:pt>
                <c:pt idx="2593">
                  <c:v>-561.29999999999995</c:v>
                </c:pt>
                <c:pt idx="2594">
                  <c:v>-560.5</c:v>
                </c:pt>
                <c:pt idx="2595">
                  <c:v>-559.79999999999995</c:v>
                </c:pt>
                <c:pt idx="2596">
                  <c:v>-559.1</c:v>
                </c:pt>
                <c:pt idx="2597">
                  <c:v>-558.5</c:v>
                </c:pt>
                <c:pt idx="2598">
                  <c:v>-557.70000000000005</c:v>
                </c:pt>
                <c:pt idx="2599">
                  <c:v>-557.20000000000005</c:v>
                </c:pt>
                <c:pt idx="2600">
                  <c:v>-555.79999999999995</c:v>
                </c:pt>
                <c:pt idx="2601">
                  <c:v>-555.70000000000005</c:v>
                </c:pt>
                <c:pt idx="2602">
                  <c:v>-554.4</c:v>
                </c:pt>
                <c:pt idx="2603">
                  <c:v>-553.1</c:v>
                </c:pt>
                <c:pt idx="2604">
                  <c:v>-552.6</c:v>
                </c:pt>
                <c:pt idx="2605">
                  <c:v>-552.1</c:v>
                </c:pt>
                <c:pt idx="2606">
                  <c:v>-551.20000000000005</c:v>
                </c:pt>
                <c:pt idx="2607">
                  <c:v>-550.1</c:v>
                </c:pt>
                <c:pt idx="2608">
                  <c:v>-549.6</c:v>
                </c:pt>
                <c:pt idx="2609">
                  <c:v>-549.4</c:v>
                </c:pt>
                <c:pt idx="2610">
                  <c:v>-548.4</c:v>
                </c:pt>
                <c:pt idx="2611">
                  <c:v>-547.9</c:v>
                </c:pt>
                <c:pt idx="2612">
                  <c:v>-547.20000000000005</c:v>
                </c:pt>
                <c:pt idx="2613">
                  <c:v>-546.4</c:v>
                </c:pt>
                <c:pt idx="2614">
                  <c:v>-545.9</c:v>
                </c:pt>
                <c:pt idx="2615">
                  <c:v>-545.5</c:v>
                </c:pt>
                <c:pt idx="2616">
                  <c:v>-544.20000000000005</c:v>
                </c:pt>
                <c:pt idx="2617">
                  <c:v>-543.4</c:v>
                </c:pt>
                <c:pt idx="2618">
                  <c:v>-542.79999999999995</c:v>
                </c:pt>
                <c:pt idx="2619">
                  <c:v>-542.5</c:v>
                </c:pt>
                <c:pt idx="2620">
                  <c:v>-541.70000000000005</c:v>
                </c:pt>
                <c:pt idx="2621">
                  <c:v>-540.5</c:v>
                </c:pt>
                <c:pt idx="2622">
                  <c:v>-540.1</c:v>
                </c:pt>
                <c:pt idx="2623">
                  <c:v>-540</c:v>
                </c:pt>
                <c:pt idx="2624">
                  <c:v>-539.1</c:v>
                </c:pt>
                <c:pt idx="2625">
                  <c:v>-538.5</c:v>
                </c:pt>
                <c:pt idx="2626">
                  <c:v>-536.9</c:v>
                </c:pt>
                <c:pt idx="2627">
                  <c:v>-536.9</c:v>
                </c:pt>
                <c:pt idx="2628">
                  <c:v>-535.5</c:v>
                </c:pt>
                <c:pt idx="2629">
                  <c:v>-535</c:v>
                </c:pt>
                <c:pt idx="2630">
                  <c:v>-534.70000000000005</c:v>
                </c:pt>
                <c:pt idx="2631">
                  <c:v>-533.4</c:v>
                </c:pt>
                <c:pt idx="2632">
                  <c:v>-533.29999999999995</c:v>
                </c:pt>
                <c:pt idx="2633">
                  <c:v>-532</c:v>
                </c:pt>
                <c:pt idx="2634">
                  <c:v>-531.5</c:v>
                </c:pt>
                <c:pt idx="2635">
                  <c:v>-530.6</c:v>
                </c:pt>
                <c:pt idx="2636">
                  <c:v>-530.5</c:v>
                </c:pt>
                <c:pt idx="2637">
                  <c:v>-529.79999999999995</c:v>
                </c:pt>
                <c:pt idx="2638">
                  <c:v>-529</c:v>
                </c:pt>
                <c:pt idx="2639">
                  <c:v>-528</c:v>
                </c:pt>
                <c:pt idx="2640">
                  <c:v>-527.9</c:v>
                </c:pt>
                <c:pt idx="2641">
                  <c:v>-526.29999999999995</c:v>
                </c:pt>
                <c:pt idx="2642">
                  <c:v>-525.79999999999995</c:v>
                </c:pt>
                <c:pt idx="2643">
                  <c:v>-524.79999999999995</c:v>
                </c:pt>
                <c:pt idx="2644">
                  <c:v>-524.29999999999995</c:v>
                </c:pt>
                <c:pt idx="2645">
                  <c:v>-523.4</c:v>
                </c:pt>
                <c:pt idx="2646">
                  <c:v>-522.20000000000005</c:v>
                </c:pt>
                <c:pt idx="2647">
                  <c:v>-521.79999999999995</c:v>
                </c:pt>
                <c:pt idx="2648">
                  <c:v>-521.6</c:v>
                </c:pt>
                <c:pt idx="2649">
                  <c:v>-520.70000000000005</c:v>
                </c:pt>
                <c:pt idx="2650">
                  <c:v>-519.9</c:v>
                </c:pt>
                <c:pt idx="2651">
                  <c:v>-519.29999999999995</c:v>
                </c:pt>
                <c:pt idx="2652">
                  <c:v>-518.4</c:v>
                </c:pt>
                <c:pt idx="2653">
                  <c:v>-517.29999999999995</c:v>
                </c:pt>
                <c:pt idx="2654">
                  <c:v>-516.79999999999995</c:v>
                </c:pt>
                <c:pt idx="2655">
                  <c:v>-516</c:v>
                </c:pt>
                <c:pt idx="2656">
                  <c:v>-514.6</c:v>
                </c:pt>
                <c:pt idx="2657">
                  <c:v>-514.20000000000005</c:v>
                </c:pt>
                <c:pt idx="2658">
                  <c:v>-513.79999999999995</c:v>
                </c:pt>
                <c:pt idx="2659">
                  <c:v>-513</c:v>
                </c:pt>
                <c:pt idx="2660">
                  <c:v>-512.29999999999995</c:v>
                </c:pt>
                <c:pt idx="2661">
                  <c:v>-511.6</c:v>
                </c:pt>
                <c:pt idx="2662">
                  <c:v>-511.9</c:v>
                </c:pt>
                <c:pt idx="2663">
                  <c:v>-510.7</c:v>
                </c:pt>
                <c:pt idx="2664">
                  <c:v>-510</c:v>
                </c:pt>
                <c:pt idx="2665">
                  <c:v>-509.8</c:v>
                </c:pt>
                <c:pt idx="2666">
                  <c:v>-509.3</c:v>
                </c:pt>
                <c:pt idx="2667">
                  <c:v>-507.9</c:v>
                </c:pt>
                <c:pt idx="2668">
                  <c:v>-507</c:v>
                </c:pt>
                <c:pt idx="2669">
                  <c:v>-506.1</c:v>
                </c:pt>
                <c:pt idx="2670">
                  <c:v>-505.6</c:v>
                </c:pt>
                <c:pt idx="2671">
                  <c:v>-504.7</c:v>
                </c:pt>
                <c:pt idx="2672">
                  <c:v>-503.7</c:v>
                </c:pt>
                <c:pt idx="2673">
                  <c:v>-503.3</c:v>
                </c:pt>
                <c:pt idx="2674">
                  <c:v>-501.8</c:v>
                </c:pt>
                <c:pt idx="2675">
                  <c:v>-502.1</c:v>
                </c:pt>
                <c:pt idx="2676">
                  <c:v>-501.3</c:v>
                </c:pt>
                <c:pt idx="2677">
                  <c:v>-500.6</c:v>
                </c:pt>
                <c:pt idx="2678">
                  <c:v>-500.1</c:v>
                </c:pt>
                <c:pt idx="2679">
                  <c:v>-498.7</c:v>
                </c:pt>
                <c:pt idx="2680">
                  <c:v>-497.9</c:v>
                </c:pt>
                <c:pt idx="2681">
                  <c:v>-496.9</c:v>
                </c:pt>
                <c:pt idx="2682">
                  <c:v>-496.5</c:v>
                </c:pt>
                <c:pt idx="2683">
                  <c:v>-495.5</c:v>
                </c:pt>
                <c:pt idx="2684">
                  <c:v>-494.9</c:v>
                </c:pt>
                <c:pt idx="2685">
                  <c:v>-493.9</c:v>
                </c:pt>
                <c:pt idx="2686">
                  <c:v>-493.2</c:v>
                </c:pt>
                <c:pt idx="2687">
                  <c:v>-492.5</c:v>
                </c:pt>
                <c:pt idx="2688">
                  <c:v>-492.5</c:v>
                </c:pt>
                <c:pt idx="2689">
                  <c:v>-491.6</c:v>
                </c:pt>
                <c:pt idx="2690">
                  <c:v>-490.7</c:v>
                </c:pt>
                <c:pt idx="2691">
                  <c:v>-490</c:v>
                </c:pt>
                <c:pt idx="2692">
                  <c:v>-489.3</c:v>
                </c:pt>
                <c:pt idx="2693">
                  <c:v>-488.4</c:v>
                </c:pt>
                <c:pt idx="2694">
                  <c:v>-488.1</c:v>
                </c:pt>
                <c:pt idx="2695">
                  <c:v>-487.2</c:v>
                </c:pt>
                <c:pt idx="2696">
                  <c:v>-486.3</c:v>
                </c:pt>
                <c:pt idx="2697">
                  <c:v>-485.6</c:v>
                </c:pt>
                <c:pt idx="2698">
                  <c:v>-485.1</c:v>
                </c:pt>
                <c:pt idx="2699">
                  <c:v>-484.2</c:v>
                </c:pt>
                <c:pt idx="2700">
                  <c:v>-483.8</c:v>
                </c:pt>
                <c:pt idx="2701">
                  <c:v>-483.3</c:v>
                </c:pt>
                <c:pt idx="2702">
                  <c:v>-482.3</c:v>
                </c:pt>
                <c:pt idx="2703">
                  <c:v>-482.7</c:v>
                </c:pt>
                <c:pt idx="2704">
                  <c:v>-480.9</c:v>
                </c:pt>
                <c:pt idx="2705">
                  <c:v>-480.7</c:v>
                </c:pt>
                <c:pt idx="2706">
                  <c:v>-479.8</c:v>
                </c:pt>
                <c:pt idx="2707">
                  <c:v>-479.2</c:v>
                </c:pt>
                <c:pt idx="2708">
                  <c:v>-478.3</c:v>
                </c:pt>
                <c:pt idx="2709">
                  <c:v>-477</c:v>
                </c:pt>
                <c:pt idx="2710">
                  <c:v>-476.3</c:v>
                </c:pt>
                <c:pt idx="2711">
                  <c:v>-476.2</c:v>
                </c:pt>
                <c:pt idx="2712">
                  <c:v>-475.4</c:v>
                </c:pt>
                <c:pt idx="2713">
                  <c:v>-474.6</c:v>
                </c:pt>
                <c:pt idx="2714">
                  <c:v>-473.8</c:v>
                </c:pt>
                <c:pt idx="2715">
                  <c:v>-473.2</c:v>
                </c:pt>
                <c:pt idx="2716">
                  <c:v>-472.4</c:v>
                </c:pt>
                <c:pt idx="2717">
                  <c:v>-471.8</c:v>
                </c:pt>
                <c:pt idx="2718">
                  <c:v>-471.1</c:v>
                </c:pt>
                <c:pt idx="2719">
                  <c:v>-470</c:v>
                </c:pt>
                <c:pt idx="2720">
                  <c:v>-468.8</c:v>
                </c:pt>
                <c:pt idx="2721">
                  <c:v>-468.2</c:v>
                </c:pt>
                <c:pt idx="2722">
                  <c:v>-467.4</c:v>
                </c:pt>
                <c:pt idx="2723">
                  <c:v>-467.1</c:v>
                </c:pt>
                <c:pt idx="2724">
                  <c:v>-465.8</c:v>
                </c:pt>
                <c:pt idx="2725">
                  <c:v>-465.3</c:v>
                </c:pt>
                <c:pt idx="2726">
                  <c:v>-464.7</c:v>
                </c:pt>
                <c:pt idx="2727">
                  <c:v>-463.6</c:v>
                </c:pt>
                <c:pt idx="2728">
                  <c:v>-463.1</c:v>
                </c:pt>
                <c:pt idx="2729">
                  <c:v>-462.3</c:v>
                </c:pt>
                <c:pt idx="2730">
                  <c:v>-461.8</c:v>
                </c:pt>
                <c:pt idx="2731">
                  <c:v>-461.6</c:v>
                </c:pt>
                <c:pt idx="2732">
                  <c:v>-460.5</c:v>
                </c:pt>
                <c:pt idx="2733">
                  <c:v>-459.7</c:v>
                </c:pt>
                <c:pt idx="2734">
                  <c:v>-459.1</c:v>
                </c:pt>
                <c:pt idx="2735">
                  <c:v>-458.5</c:v>
                </c:pt>
                <c:pt idx="2736">
                  <c:v>-457.7</c:v>
                </c:pt>
                <c:pt idx="2737">
                  <c:v>-456.7</c:v>
                </c:pt>
                <c:pt idx="2738">
                  <c:v>-456</c:v>
                </c:pt>
                <c:pt idx="2739">
                  <c:v>-455.2</c:v>
                </c:pt>
                <c:pt idx="2740">
                  <c:v>-454.7</c:v>
                </c:pt>
                <c:pt idx="2741">
                  <c:v>-455</c:v>
                </c:pt>
                <c:pt idx="2742">
                  <c:v>-453.4</c:v>
                </c:pt>
                <c:pt idx="2743">
                  <c:v>-453.4</c:v>
                </c:pt>
                <c:pt idx="2744">
                  <c:v>-452.6</c:v>
                </c:pt>
                <c:pt idx="2745">
                  <c:v>-452</c:v>
                </c:pt>
                <c:pt idx="2746">
                  <c:v>-450.9</c:v>
                </c:pt>
                <c:pt idx="2747">
                  <c:v>-450.2</c:v>
                </c:pt>
                <c:pt idx="2748">
                  <c:v>-449.1</c:v>
                </c:pt>
                <c:pt idx="2749">
                  <c:v>-448.3</c:v>
                </c:pt>
                <c:pt idx="2750">
                  <c:v>-447.7</c:v>
                </c:pt>
                <c:pt idx="2751">
                  <c:v>-446.8</c:v>
                </c:pt>
                <c:pt idx="2752">
                  <c:v>-446.5</c:v>
                </c:pt>
                <c:pt idx="2753">
                  <c:v>-445.7</c:v>
                </c:pt>
                <c:pt idx="2754">
                  <c:v>-444.8</c:v>
                </c:pt>
                <c:pt idx="2755">
                  <c:v>-444.4</c:v>
                </c:pt>
                <c:pt idx="2756">
                  <c:v>-443</c:v>
                </c:pt>
                <c:pt idx="2757">
                  <c:v>-443</c:v>
                </c:pt>
                <c:pt idx="2758">
                  <c:v>-442.6</c:v>
                </c:pt>
                <c:pt idx="2759">
                  <c:v>-441.4</c:v>
                </c:pt>
                <c:pt idx="2760">
                  <c:v>-440.5</c:v>
                </c:pt>
                <c:pt idx="2761">
                  <c:v>-439.8</c:v>
                </c:pt>
                <c:pt idx="2762">
                  <c:v>-438.9</c:v>
                </c:pt>
                <c:pt idx="2763">
                  <c:v>-437.3</c:v>
                </c:pt>
                <c:pt idx="2764">
                  <c:v>-437.3</c:v>
                </c:pt>
                <c:pt idx="2765">
                  <c:v>-437.1</c:v>
                </c:pt>
                <c:pt idx="2766">
                  <c:v>-435.6</c:v>
                </c:pt>
                <c:pt idx="2767">
                  <c:v>-435</c:v>
                </c:pt>
                <c:pt idx="2768">
                  <c:v>-434.3</c:v>
                </c:pt>
                <c:pt idx="2769">
                  <c:v>-433.7</c:v>
                </c:pt>
                <c:pt idx="2770">
                  <c:v>-433.4</c:v>
                </c:pt>
                <c:pt idx="2771">
                  <c:v>-432.3</c:v>
                </c:pt>
                <c:pt idx="2772">
                  <c:v>-431.6</c:v>
                </c:pt>
                <c:pt idx="2773">
                  <c:v>-430.8</c:v>
                </c:pt>
                <c:pt idx="2774">
                  <c:v>-431.1</c:v>
                </c:pt>
                <c:pt idx="2775">
                  <c:v>-429.7</c:v>
                </c:pt>
                <c:pt idx="2776">
                  <c:v>-428.6</c:v>
                </c:pt>
                <c:pt idx="2777">
                  <c:v>-427.9</c:v>
                </c:pt>
                <c:pt idx="2778">
                  <c:v>-427.1</c:v>
                </c:pt>
                <c:pt idx="2779">
                  <c:v>-426.2</c:v>
                </c:pt>
                <c:pt idx="2780">
                  <c:v>-426.3</c:v>
                </c:pt>
                <c:pt idx="2781">
                  <c:v>-425.5</c:v>
                </c:pt>
                <c:pt idx="2782">
                  <c:v>-424.5</c:v>
                </c:pt>
                <c:pt idx="2783">
                  <c:v>-423.9</c:v>
                </c:pt>
                <c:pt idx="2784">
                  <c:v>-423.4</c:v>
                </c:pt>
                <c:pt idx="2785">
                  <c:v>-422.5</c:v>
                </c:pt>
                <c:pt idx="2786">
                  <c:v>-421.6</c:v>
                </c:pt>
                <c:pt idx="2787">
                  <c:v>-421.2</c:v>
                </c:pt>
                <c:pt idx="2788">
                  <c:v>-420.1</c:v>
                </c:pt>
                <c:pt idx="2789">
                  <c:v>-419.6</c:v>
                </c:pt>
                <c:pt idx="2790">
                  <c:v>-418.9</c:v>
                </c:pt>
                <c:pt idx="2791">
                  <c:v>-418.7</c:v>
                </c:pt>
                <c:pt idx="2792">
                  <c:v>-417.3</c:v>
                </c:pt>
                <c:pt idx="2793">
                  <c:v>-416.9</c:v>
                </c:pt>
                <c:pt idx="2794">
                  <c:v>-415.9</c:v>
                </c:pt>
                <c:pt idx="2795">
                  <c:v>-415.4</c:v>
                </c:pt>
                <c:pt idx="2796">
                  <c:v>-414.7</c:v>
                </c:pt>
                <c:pt idx="2797">
                  <c:v>-413.7</c:v>
                </c:pt>
                <c:pt idx="2798">
                  <c:v>-413.5</c:v>
                </c:pt>
                <c:pt idx="2799">
                  <c:v>-412.2</c:v>
                </c:pt>
                <c:pt idx="2800">
                  <c:v>-411.8</c:v>
                </c:pt>
                <c:pt idx="2801">
                  <c:v>-410.1</c:v>
                </c:pt>
                <c:pt idx="2802">
                  <c:v>-409.8</c:v>
                </c:pt>
                <c:pt idx="2803">
                  <c:v>-408.8</c:v>
                </c:pt>
                <c:pt idx="2804">
                  <c:v>-408.3</c:v>
                </c:pt>
                <c:pt idx="2805">
                  <c:v>-407.7</c:v>
                </c:pt>
                <c:pt idx="2806">
                  <c:v>-406.6</c:v>
                </c:pt>
                <c:pt idx="2807">
                  <c:v>-406.3</c:v>
                </c:pt>
                <c:pt idx="2808">
                  <c:v>-405.4</c:v>
                </c:pt>
                <c:pt idx="2809">
                  <c:v>-404.8</c:v>
                </c:pt>
                <c:pt idx="2810">
                  <c:v>-404.1</c:v>
                </c:pt>
                <c:pt idx="2811">
                  <c:v>-403.5</c:v>
                </c:pt>
                <c:pt idx="2812">
                  <c:v>-402.8</c:v>
                </c:pt>
                <c:pt idx="2813">
                  <c:v>-402</c:v>
                </c:pt>
                <c:pt idx="2814">
                  <c:v>-400.8</c:v>
                </c:pt>
                <c:pt idx="2815">
                  <c:v>-400.5</c:v>
                </c:pt>
                <c:pt idx="2816">
                  <c:v>-399.7</c:v>
                </c:pt>
                <c:pt idx="2817">
                  <c:v>-399.1</c:v>
                </c:pt>
                <c:pt idx="2818">
                  <c:v>-399.1</c:v>
                </c:pt>
                <c:pt idx="2819">
                  <c:v>-398.4</c:v>
                </c:pt>
                <c:pt idx="2820">
                  <c:v>-397.7</c:v>
                </c:pt>
                <c:pt idx="2821">
                  <c:v>-396.5</c:v>
                </c:pt>
                <c:pt idx="2822">
                  <c:v>-395.7</c:v>
                </c:pt>
                <c:pt idx="2823">
                  <c:v>-394.9</c:v>
                </c:pt>
                <c:pt idx="2824">
                  <c:v>-394.4</c:v>
                </c:pt>
                <c:pt idx="2825">
                  <c:v>-393.1</c:v>
                </c:pt>
                <c:pt idx="2826">
                  <c:v>-392.7</c:v>
                </c:pt>
                <c:pt idx="2827">
                  <c:v>-392</c:v>
                </c:pt>
                <c:pt idx="2828">
                  <c:v>-391.2</c:v>
                </c:pt>
                <c:pt idx="2829">
                  <c:v>-390.7</c:v>
                </c:pt>
                <c:pt idx="2830">
                  <c:v>-390.2</c:v>
                </c:pt>
                <c:pt idx="2831">
                  <c:v>-389.1</c:v>
                </c:pt>
                <c:pt idx="2832">
                  <c:v>-388.7</c:v>
                </c:pt>
                <c:pt idx="2833">
                  <c:v>-387.8</c:v>
                </c:pt>
                <c:pt idx="2834">
                  <c:v>-387.1</c:v>
                </c:pt>
                <c:pt idx="2835">
                  <c:v>-386.6</c:v>
                </c:pt>
                <c:pt idx="2836">
                  <c:v>-385.9</c:v>
                </c:pt>
                <c:pt idx="2837">
                  <c:v>-384.5</c:v>
                </c:pt>
                <c:pt idx="2838">
                  <c:v>-384</c:v>
                </c:pt>
                <c:pt idx="2839">
                  <c:v>-383.4</c:v>
                </c:pt>
                <c:pt idx="2840">
                  <c:v>-381.9</c:v>
                </c:pt>
                <c:pt idx="2841">
                  <c:v>-381.5</c:v>
                </c:pt>
                <c:pt idx="2842">
                  <c:v>-380.2</c:v>
                </c:pt>
                <c:pt idx="2843">
                  <c:v>-380</c:v>
                </c:pt>
                <c:pt idx="2844">
                  <c:v>-379.2</c:v>
                </c:pt>
                <c:pt idx="2845">
                  <c:v>-378.6</c:v>
                </c:pt>
                <c:pt idx="2846">
                  <c:v>-377.2</c:v>
                </c:pt>
                <c:pt idx="2847">
                  <c:v>-377.4</c:v>
                </c:pt>
                <c:pt idx="2848">
                  <c:v>-376.5</c:v>
                </c:pt>
                <c:pt idx="2849">
                  <c:v>-375.3</c:v>
                </c:pt>
                <c:pt idx="2850">
                  <c:v>-375.4</c:v>
                </c:pt>
                <c:pt idx="2851">
                  <c:v>-374.5</c:v>
                </c:pt>
                <c:pt idx="2852">
                  <c:v>-372.9</c:v>
                </c:pt>
                <c:pt idx="2853">
                  <c:v>-373</c:v>
                </c:pt>
                <c:pt idx="2854">
                  <c:v>-372.3</c:v>
                </c:pt>
                <c:pt idx="2855">
                  <c:v>-371.6</c:v>
                </c:pt>
                <c:pt idx="2856">
                  <c:v>-370.6</c:v>
                </c:pt>
                <c:pt idx="2857">
                  <c:v>-370.3</c:v>
                </c:pt>
                <c:pt idx="2858">
                  <c:v>-369.9</c:v>
                </c:pt>
                <c:pt idx="2859">
                  <c:v>-369.5</c:v>
                </c:pt>
                <c:pt idx="2860">
                  <c:v>-368.4</c:v>
                </c:pt>
                <c:pt idx="2861">
                  <c:v>-367.9</c:v>
                </c:pt>
                <c:pt idx="2862">
                  <c:v>-367.7</c:v>
                </c:pt>
                <c:pt idx="2863">
                  <c:v>-366.5</c:v>
                </c:pt>
                <c:pt idx="2864">
                  <c:v>-365.4</c:v>
                </c:pt>
                <c:pt idx="2865">
                  <c:v>-364.6</c:v>
                </c:pt>
                <c:pt idx="2866">
                  <c:v>-364.2</c:v>
                </c:pt>
                <c:pt idx="2867">
                  <c:v>-363.9</c:v>
                </c:pt>
                <c:pt idx="2868">
                  <c:v>-362.4</c:v>
                </c:pt>
                <c:pt idx="2869">
                  <c:v>-362</c:v>
                </c:pt>
                <c:pt idx="2870">
                  <c:v>-361</c:v>
                </c:pt>
                <c:pt idx="2871">
                  <c:v>-360.7</c:v>
                </c:pt>
                <c:pt idx="2872">
                  <c:v>-359.7</c:v>
                </c:pt>
                <c:pt idx="2873">
                  <c:v>-358.9</c:v>
                </c:pt>
                <c:pt idx="2874">
                  <c:v>-358.3</c:v>
                </c:pt>
                <c:pt idx="2875">
                  <c:v>-357.9</c:v>
                </c:pt>
                <c:pt idx="2876">
                  <c:v>-357.1</c:v>
                </c:pt>
                <c:pt idx="2877">
                  <c:v>-356.3</c:v>
                </c:pt>
                <c:pt idx="2878">
                  <c:v>-354.9</c:v>
                </c:pt>
                <c:pt idx="2879">
                  <c:v>-354</c:v>
                </c:pt>
                <c:pt idx="2880">
                  <c:v>-353.2</c:v>
                </c:pt>
                <c:pt idx="2881">
                  <c:v>-352.5</c:v>
                </c:pt>
                <c:pt idx="2882">
                  <c:v>-352.2</c:v>
                </c:pt>
                <c:pt idx="2883">
                  <c:v>-351.3</c:v>
                </c:pt>
                <c:pt idx="2884">
                  <c:v>-350.3</c:v>
                </c:pt>
                <c:pt idx="2885">
                  <c:v>-350.1</c:v>
                </c:pt>
                <c:pt idx="2886">
                  <c:v>-349.1</c:v>
                </c:pt>
                <c:pt idx="2887">
                  <c:v>-348.5</c:v>
                </c:pt>
                <c:pt idx="2888">
                  <c:v>-347.8</c:v>
                </c:pt>
                <c:pt idx="2889">
                  <c:v>-347.8</c:v>
                </c:pt>
                <c:pt idx="2890">
                  <c:v>-346.4</c:v>
                </c:pt>
                <c:pt idx="2891">
                  <c:v>-345.9</c:v>
                </c:pt>
                <c:pt idx="2892">
                  <c:v>-344.7</c:v>
                </c:pt>
                <c:pt idx="2893">
                  <c:v>-344.3</c:v>
                </c:pt>
                <c:pt idx="2894">
                  <c:v>-343.4</c:v>
                </c:pt>
                <c:pt idx="2895">
                  <c:v>-342.6</c:v>
                </c:pt>
                <c:pt idx="2896">
                  <c:v>-342.1</c:v>
                </c:pt>
                <c:pt idx="2897">
                  <c:v>-341.2</c:v>
                </c:pt>
                <c:pt idx="2898">
                  <c:v>-341.2</c:v>
                </c:pt>
                <c:pt idx="2899">
                  <c:v>-339.9</c:v>
                </c:pt>
                <c:pt idx="2900">
                  <c:v>-339.2</c:v>
                </c:pt>
                <c:pt idx="2901">
                  <c:v>-338.3</c:v>
                </c:pt>
                <c:pt idx="2902">
                  <c:v>-338.4</c:v>
                </c:pt>
                <c:pt idx="2903">
                  <c:v>-337.7</c:v>
                </c:pt>
                <c:pt idx="2904">
                  <c:v>-336.8</c:v>
                </c:pt>
                <c:pt idx="2905">
                  <c:v>-336.1</c:v>
                </c:pt>
                <c:pt idx="2906">
                  <c:v>-335.2</c:v>
                </c:pt>
                <c:pt idx="2907">
                  <c:v>-334.3</c:v>
                </c:pt>
                <c:pt idx="2908">
                  <c:v>-333.6</c:v>
                </c:pt>
                <c:pt idx="2909">
                  <c:v>-333</c:v>
                </c:pt>
                <c:pt idx="2910">
                  <c:v>-332</c:v>
                </c:pt>
                <c:pt idx="2911">
                  <c:v>-331.7</c:v>
                </c:pt>
                <c:pt idx="2912">
                  <c:v>-331</c:v>
                </c:pt>
                <c:pt idx="2913">
                  <c:v>-330</c:v>
                </c:pt>
                <c:pt idx="2914">
                  <c:v>-329.6</c:v>
                </c:pt>
                <c:pt idx="2915">
                  <c:v>-328.7</c:v>
                </c:pt>
                <c:pt idx="2916">
                  <c:v>-328</c:v>
                </c:pt>
                <c:pt idx="2917">
                  <c:v>-327.39999999999969</c:v>
                </c:pt>
                <c:pt idx="2918">
                  <c:v>-326.39999999999969</c:v>
                </c:pt>
                <c:pt idx="2919">
                  <c:v>-325.8</c:v>
                </c:pt>
                <c:pt idx="2920">
                  <c:v>-324.7</c:v>
                </c:pt>
                <c:pt idx="2921">
                  <c:v>-324</c:v>
                </c:pt>
                <c:pt idx="2922">
                  <c:v>-323</c:v>
                </c:pt>
                <c:pt idx="2923">
                  <c:v>-322.7</c:v>
                </c:pt>
                <c:pt idx="2924">
                  <c:v>-320.89999999999969</c:v>
                </c:pt>
                <c:pt idx="2925">
                  <c:v>-321.5</c:v>
                </c:pt>
                <c:pt idx="2926">
                  <c:v>-320.10000000000002</c:v>
                </c:pt>
                <c:pt idx="2927">
                  <c:v>-319.7</c:v>
                </c:pt>
                <c:pt idx="2928">
                  <c:v>-318.8</c:v>
                </c:pt>
                <c:pt idx="2929">
                  <c:v>-318.3</c:v>
                </c:pt>
                <c:pt idx="2930">
                  <c:v>-317.5</c:v>
                </c:pt>
                <c:pt idx="2931">
                  <c:v>-316.89999999999969</c:v>
                </c:pt>
                <c:pt idx="2932">
                  <c:v>-316.10000000000002</c:v>
                </c:pt>
                <c:pt idx="2933">
                  <c:v>-315.10000000000002</c:v>
                </c:pt>
                <c:pt idx="2934">
                  <c:v>-314.7</c:v>
                </c:pt>
                <c:pt idx="2935">
                  <c:v>-313.89999999999969</c:v>
                </c:pt>
                <c:pt idx="2936">
                  <c:v>-313.10000000000002</c:v>
                </c:pt>
                <c:pt idx="2937">
                  <c:v>-312.39999999999969</c:v>
                </c:pt>
                <c:pt idx="2938">
                  <c:v>-311.60000000000002</c:v>
                </c:pt>
                <c:pt idx="2939">
                  <c:v>-311</c:v>
                </c:pt>
                <c:pt idx="2940">
                  <c:v>-310.8</c:v>
                </c:pt>
                <c:pt idx="2941">
                  <c:v>-309.8</c:v>
                </c:pt>
                <c:pt idx="2942">
                  <c:v>-309.8</c:v>
                </c:pt>
                <c:pt idx="2943">
                  <c:v>-308.8</c:v>
                </c:pt>
                <c:pt idx="2944">
                  <c:v>-308.2</c:v>
                </c:pt>
                <c:pt idx="2945">
                  <c:v>-307.39999999999969</c:v>
                </c:pt>
                <c:pt idx="2946">
                  <c:v>-306.60000000000002</c:v>
                </c:pt>
                <c:pt idx="2947">
                  <c:v>-305.5</c:v>
                </c:pt>
                <c:pt idx="2948">
                  <c:v>-305</c:v>
                </c:pt>
                <c:pt idx="2949">
                  <c:v>-304</c:v>
                </c:pt>
                <c:pt idx="2950">
                  <c:v>-303.60000000000002</c:v>
                </c:pt>
                <c:pt idx="2951">
                  <c:v>-302.10000000000002</c:v>
                </c:pt>
                <c:pt idx="2952">
                  <c:v>-302</c:v>
                </c:pt>
                <c:pt idx="2953">
                  <c:v>-301.2</c:v>
                </c:pt>
                <c:pt idx="2954">
                  <c:v>-300.60000000000002</c:v>
                </c:pt>
                <c:pt idx="2955">
                  <c:v>-300.10000000000002</c:v>
                </c:pt>
                <c:pt idx="2956">
                  <c:v>-299.2</c:v>
                </c:pt>
                <c:pt idx="2957">
                  <c:v>-298.7</c:v>
                </c:pt>
                <c:pt idx="2958">
                  <c:v>-298.2</c:v>
                </c:pt>
                <c:pt idx="2959">
                  <c:v>-297.10000000000002</c:v>
                </c:pt>
                <c:pt idx="2960">
                  <c:v>-296.89999999999969</c:v>
                </c:pt>
                <c:pt idx="2961">
                  <c:v>-296.2</c:v>
                </c:pt>
                <c:pt idx="2962">
                  <c:v>-294.60000000000002</c:v>
                </c:pt>
                <c:pt idx="2963">
                  <c:v>-293.7</c:v>
                </c:pt>
                <c:pt idx="2964">
                  <c:v>-293</c:v>
                </c:pt>
                <c:pt idx="2965">
                  <c:v>-292.10000000000002</c:v>
                </c:pt>
                <c:pt idx="2966">
                  <c:v>-291.10000000000002</c:v>
                </c:pt>
                <c:pt idx="2967">
                  <c:v>-290.5</c:v>
                </c:pt>
                <c:pt idx="2968">
                  <c:v>-289.7</c:v>
                </c:pt>
                <c:pt idx="2969">
                  <c:v>-289.5</c:v>
                </c:pt>
                <c:pt idx="2970">
                  <c:v>-288.8</c:v>
                </c:pt>
                <c:pt idx="2971">
                  <c:v>-287.89999999999969</c:v>
                </c:pt>
                <c:pt idx="2972">
                  <c:v>-287.5</c:v>
                </c:pt>
                <c:pt idx="2973">
                  <c:v>-286.8</c:v>
                </c:pt>
                <c:pt idx="2974">
                  <c:v>-286</c:v>
                </c:pt>
                <c:pt idx="2975">
                  <c:v>-285.10000000000002</c:v>
                </c:pt>
                <c:pt idx="2976">
                  <c:v>-284.5</c:v>
                </c:pt>
                <c:pt idx="2977">
                  <c:v>-283.3</c:v>
                </c:pt>
                <c:pt idx="2978">
                  <c:v>-282.89999999999969</c:v>
                </c:pt>
                <c:pt idx="2979">
                  <c:v>-281.5</c:v>
                </c:pt>
                <c:pt idx="2980">
                  <c:v>-280.89999999999969</c:v>
                </c:pt>
                <c:pt idx="2981">
                  <c:v>-280.8</c:v>
                </c:pt>
                <c:pt idx="2982">
                  <c:v>-279.3</c:v>
                </c:pt>
                <c:pt idx="2983">
                  <c:v>-279.10000000000002</c:v>
                </c:pt>
                <c:pt idx="2984">
                  <c:v>-278.5</c:v>
                </c:pt>
                <c:pt idx="2985">
                  <c:v>-277.8</c:v>
                </c:pt>
                <c:pt idx="2986">
                  <c:v>-277</c:v>
                </c:pt>
                <c:pt idx="2987">
                  <c:v>-276.5</c:v>
                </c:pt>
                <c:pt idx="2988">
                  <c:v>-275.5</c:v>
                </c:pt>
                <c:pt idx="2989">
                  <c:v>-275.3</c:v>
                </c:pt>
                <c:pt idx="2990">
                  <c:v>-274.2</c:v>
                </c:pt>
                <c:pt idx="2991">
                  <c:v>-272.89999999999969</c:v>
                </c:pt>
                <c:pt idx="2992">
                  <c:v>-272.60000000000002</c:v>
                </c:pt>
                <c:pt idx="2993">
                  <c:v>-272.10000000000002</c:v>
                </c:pt>
                <c:pt idx="2994">
                  <c:v>-271.39999999999969</c:v>
                </c:pt>
                <c:pt idx="2995">
                  <c:v>-270.3</c:v>
                </c:pt>
                <c:pt idx="2996">
                  <c:v>-269.89999999999969</c:v>
                </c:pt>
                <c:pt idx="2997">
                  <c:v>-269.10000000000002</c:v>
                </c:pt>
                <c:pt idx="2998">
                  <c:v>-268.60000000000002</c:v>
                </c:pt>
                <c:pt idx="2999">
                  <c:v>-267.8</c:v>
                </c:pt>
                <c:pt idx="3000">
                  <c:v>-267.60000000000002</c:v>
                </c:pt>
                <c:pt idx="3001">
                  <c:v>-266.60000000000002</c:v>
                </c:pt>
                <c:pt idx="3002">
                  <c:v>-266.10000000000002</c:v>
                </c:pt>
                <c:pt idx="3003">
                  <c:v>-265.10000000000002</c:v>
                </c:pt>
                <c:pt idx="3004">
                  <c:v>-264.3</c:v>
                </c:pt>
                <c:pt idx="3005">
                  <c:v>-263.8</c:v>
                </c:pt>
                <c:pt idx="3006">
                  <c:v>-263.2</c:v>
                </c:pt>
                <c:pt idx="3007">
                  <c:v>-262</c:v>
                </c:pt>
                <c:pt idx="3008">
                  <c:v>-261.39999999999969</c:v>
                </c:pt>
                <c:pt idx="3009">
                  <c:v>-260</c:v>
                </c:pt>
                <c:pt idx="3010">
                  <c:v>-259.39999999999969</c:v>
                </c:pt>
                <c:pt idx="3011">
                  <c:v>-258.60000000000002</c:v>
                </c:pt>
                <c:pt idx="3012">
                  <c:v>-257.89999999999969</c:v>
                </c:pt>
                <c:pt idx="3013">
                  <c:v>-257.5</c:v>
                </c:pt>
                <c:pt idx="3014">
                  <c:v>-256.7</c:v>
                </c:pt>
                <c:pt idx="3015">
                  <c:v>-256</c:v>
                </c:pt>
                <c:pt idx="3016">
                  <c:v>-255.2</c:v>
                </c:pt>
                <c:pt idx="3017">
                  <c:v>-254.6</c:v>
                </c:pt>
                <c:pt idx="3018">
                  <c:v>-253.9</c:v>
                </c:pt>
                <c:pt idx="3019">
                  <c:v>-253</c:v>
                </c:pt>
                <c:pt idx="3020">
                  <c:v>-252.3</c:v>
                </c:pt>
                <c:pt idx="3021">
                  <c:v>-250.8</c:v>
                </c:pt>
                <c:pt idx="3022">
                  <c:v>-251</c:v>
                </c:pt>
                <c:pt idx="3023">
                  <c:v>-250.3</c:v>
                </c:pt>
                <c:pt idx="3024">
                  <c:v>-249.5</c:v>
                </c:pt>
                <c:pt idx="3025">
                  <c:v>-248.9</c:v>
                </c:pt>
                <c:pt idx="3026">
                  <c:v>-248.5</c:v>
                </c:pt>
                <c:pt idx="3027">
                  <c:v>-247</c:v>
                </c:pt>
                <c:pt idx="3028">
                  <c:v>-247.5</c:v>
                </c:pt>
                <c:pt idx="3029">
                  <c:v>-246.5</c:v>
                </c:pt>
                <c:pt idx="3030">
                  <c:v>-246.3</c:v>
                </c:pt>
                <c:pt idx="3031">
                  <c:v>-245.3</c:v>
                </c:pt>
                <c:pt idx="3032">
                  <c:v>-244.1</c:v>
                </c:pt>
                <c:pt idx="3033">
                  <c:v>-243.5</c:v>
                </c:pt>
                <c:pt idx="3034">
                  <c:v>-242.4</c:v>
                </c:pt>
                <c:pt idx="3035">
                  <c:v>-241.7</c:v>
                </c:pt>
                <c:pt idx="3036">
                  <c:v>-241.1</c:v>
                </c:pt>
                <c:pt idx="3037">
                  <c:v>-240.2</c:v>
                </c:pt>
                <c:pt idx="3038">
                  <c:v>-239.7</c:v>
                </c:pt>
                <c:pt idx="3039">
                  <c:v>-239.2</c:v>
                </c:pt>
                <c:pt idx="3040">
                  <c:v>-238.2</c:v>
                </c:pt>
                <c:pt idx="3041">
                  <c:v>-237.8</c:v>
                </c:pt>
                <c:pt idx="3042">
                  <c:v>-237.1</c:v>
                </c:pt>
                <c:pt idx="3043">
                  <c:v>-236.5</c:v>
                </c:pt>
                <c:pt idx="3044">
                  <c:v>-236.3</c:v>
                </c:pt>
                <c:pt idx="3045">
                  <c:v>-234.8</c:v>
                </c:pt>
                <c:pt idx="3046">
                  <c:v>-234.3</c:v>
                </c:pt>
                <c:pt idx="3047">
                  <c:v>-233</c:v>
                </c:pt>
                <c:pt idx="3048">
                  <c:v>-232.5</c:v>
                </c:pt>
                <c:pt idx="3049">
                  <c:v>-231.7</c:v>
                </c:pt>
                <c:pt idx="3050">
                  <c:v>-230.6</c:v>
                </c:pt>
                <c:pt idx="3051">
                  <c:v>-229.9</c:v>
                </c:pt>
                <c:pt idx="3052">
                  <c:v>-229.3</c:v>
                </c:pt>
                <c:pt idx="3053">
                  <c:v>-228.1</c:v>
                </c:pt>
                <c:pt idx="3054">
                  <c:v>-227.8</c:v>
                </c:pt>
                <c:pt idx="3055">
                  <c:v>-226.5</c:v>
                </c:pt>
                <c:pt idx="3056">
                  <c:v>-226.8</c:v>
                </c:pt>
                <c:pt idx="3057">
                  <c:v>-225.6</c:v>
                </c:pt>
                <c:pt idx="3058">
                  <c:v>-225.1</c:v>
                </c:pt>
                <c:pt idx="3059">
                  <c:v>-224.4</c:v>
                </c:pt>
                <c:pt idx="3060">
                  <c:v>-223.7</c:v>
                </c:pt>
                <c:pt idx="3061">
                  <c:v>-222.8</c:v>
                </c:pt>
                <c:pt idx="3062">
                  <c:v>-222.1</c:v>
                </c:pt>
                <c:pt idx="3063">
                  <c:v>-221.4</c:v>
                </c:pt>
                <c:pt idx="3064">
                  <c:v>-220.1</c:v>
                </c:pt>
                <c:pt idx="3065">
                  <c:v>-219.9</c:v>
                </c:pt>
                <c:pt idx="3066">
                  <c:v>-219</c:v>
                </c:pt>
                <c:pt idx="3067">
                  <c:v>-218.6</c:v>
                </c:pt>
                <c:pt idx="3068">
                  <c:v>-217.7</c:v>
                </c:pt>
                <c:pt idx="3069">
                  <c:v>-217.5</c:v>
                </c:pt>
                <c:pt idx="3070">
                  <c:v>-216.7</c:v>
                </c:pt>
                <c:pt idx="3071">
                  <c:v>-216.2</c:v>
                </c:pt>
                <c:pt idx="3072">
                  <c:v>-215.4</c:v>
                </c:pt>
                <c:pt idx="3073">
                  <c:v>-214.8</c:v>
                </c:pt>
                <c:pt idx="3074">
                  <c:v>-214.1</c:v>
                </c:pt>
                <c:pt idx="3075">
                  <c:v>-213.3</c:v>
                </c:pt>
                <c:pt idx="3076">
                  <c:v>-212.4</c:v>
                </c:pt>
                <c:pt idx="3077">
                  <c:v>-211.2</c:v>
                </c:pt>
                <c:pt idx="3078">
                  <c:v>-210.9</c:v>
                </c:pt>
                <c:pt idx="3079">
                  <c:v>-210.1</c:v>
                </c:pt>
                <c:pt idx="3080">
                  <c:v>-209.4</c:v>
                </c:pt>
                <c:pt idx="3081">
                  <c:v>-208.3</c:v>
                </c:pt>
                <c:pt idx="3082">
                  <c:v>-207.8</c:v>
                </c:pt>
                <c:pt idx="3083">
                  <c:v>-207.3</c:v>
                </c:pt>
                <c:pt idx="3084">
                  <c:v>-206.7</c:v>
                </c:pt>
                <c:pt idx="3085">
                  <c:v>-206.1</c:v>
                </c:pt>
                <c:pt idx="3086">
                  <c:v>-204.5</c:v>
                </c:pt>
                <c:pt idx="3087">
                  <c:v>-204.8</c:v>
                </c:pt>
                <c:pt idx="3088">
                  <c:v>-204</c:v>
                </c:pt>
                <c:pt idx="3089">
                  <c:v>-203.3</c:v>
                </c:pt>
                <c:pt idx="3090">
                  <c:v>-202.1</c:v>
                </c:pt>
                <c:pt idx="3091">
                  <c:v>-201.5</c:v>
                </c:pt>
                <c:pt idx="3092">
                  <c:v>-200.3</c:v>
                </c:pt>
                <c:pt idx="3093">
                  <c:v>-199.5</c:v>
                </c:pt>
                <c:pt idx="3094">
                  <c:v>-198.8</c:v>
                </c:pt>
                <c:pt idx="3095">
                  <c:v>-198.2</c:v>
                </c:pt>
                <c:pt idx="3096">
                  <c:v>-197.5</c:v>
                </c:pt>
                <c:pt idx="3097">
                  <c:v>-196.2</c:v>
                </c:pt>
                <c:pt idx="3098">
                  <c:v>-196</c:v>
                </c:pt>
                <c:pt idx="3099">
                  <c:v>-195.4</c:v>
                </c:pt>
                <c:pt idx="3100">
                  <c:v>-194.8</c:v>
                </c:pt>
                <c:pt idx="3101">
                  <c:v>-194.2</c:v>
                </c:pt>
                <c:pt idx="3102">
                  <c:v>-193.4</c:v>
                </c:pt>
                <c:pt idx="3103">
                  <c:v>-192.5</c:v>
                </c:pt>
                <c:pt idx="3104">
                  <c:v>-191.9</c:v>
                </c:pt>
                <c:pt idx="3105">
                  <c:v>-191.2</c:v>
                </c:pt>
                <c:pt idx="3106">
                  <c:v>-190.2</c:v>
                </c:pt>
                <c:pt idx="3107">
                  <c:v>-189.5</c:v>
                </c:pt>
                <c:pt idx="3108">
                  <c:v>-188.9</c:v>
                </c:pt>
                <c:pt idx="3109">
                  <c:v>-188.2</c:v>
                </c:pt>
                <c:pt idx="3110">
                  <c:v>-187.5</c:v>
                </c:pt>
                <c:pt idx="3111">
                  <c:v>-186.8</c:v>
                </c:pt>
                <c:pt idx="3112">
                  <c:v>-186.2</c:v>
                </c:pt>
                <c:pt idx="3113">
                  <c:v>-185.3</c:v>
                </c:pt>
                <c:pt idx="3114">
                  <c:v>-185.1</c:v>
                </c:pt>
                <c:pt idx="3115">
                  <c:v>-184.3</c:v>
                </c:pt>
                <c:pt idx="3116">
                  <c:v>-183.8</c:v>
                </c:pt>
                <c:pt idx="3117">
                  <c:v>-183.3</c:v>
                </c:pt>
                <c:pt idx="3118">
                  <c:v>-182.5</c:v>
                </c:pt>
                <c:pt idx="3119">
                  <c:v>-181.7</c:v>
                </c:pt>
                <c:pt idx="3120">
                  <c:v>-180.9</c:v>
                </c:pt>
                <c:pt idx="3121">
                  <c:v>-180.2</c:v>
                </c:pt>
                <c:pt idx="3122">
                  <c:v>-178.9</c:v>
                </c:pt>
                <c:pt idx="3123">
                  <c:v>-178.2</c:v>
                </c:pt>
                <c:pt idx="3124">
                  <c:v>-177.8</c:v>
                </c:pt>
                <c:pt idx="3125">
                  <c:v>-177.1</c:v>
                </c:pt>
                <c:pt idx="3126">
                  <c:v>-175.7</c:v>
                </c:pt>
                <c:pt idx="3127">
                  <c:v>-174.9</c:v>
                </c:pt>
                <c:pt idx="3128">
                  <c:v>-174.9</c:v>
                </c:pt>
                <c:pt idx="3129">
                  <c:v>-174.3</c:v>
                </c:pt>
                <c:pt idx="3130">
                  <c:v>-173.4</c:v>
                </c:pt>
                <c:pt idx="3131">
                  <c:v>-172.7</c:v>
                </c:pt>
                <c:pt idx="3132">
                  <c:v>-172.1</c:v>
                </c:pt>
                <c:pt idx="3133">
                  <c:v>-171.5</c:v>
                </c:pt>
                <c:pt idx="3134">
                  <c:v>-170.7</c:v>
                </c:pt>
                <c:pt idx="3135">
                  <c:v>-169.6</c:v>
                </c:pt>
                <c:pt idx="3136">
                  <c:v>-169.2</c:v>
                </c:pt>
                <c:pt idx="3137">
                  <c:v>-167.7</c:v>
                </c:pt>
                <c:pt idx="3138">
                  <c:v>-167</c:v>
                </c:pt>
                <c:pt idx="3139">
                  <c:v>-166.3</c:v>
                </c:pt>
                <c:pt idx="3140">
                  <c:v>-165.7</c:v>
                </c:pt>
                <c:pt idx="3141">
                  <c:v>-165</c:v>
                </c:pt>
                <c:pt idx="3142">
                  <c:v>-164.5</c:v>
                </c:pt>
                <c:pt idx="3143">
                  <c:v>-163.6</c:v>
                </c:pt>
                <c:pt idx="3144">
                  <c:v>-163.1</c:v>
                </c:pt>
                <c:pt idx="3145">
                  <c:v>-162.5</c:v>
                </c:pt>
                <c:pt idx="3146">
                  <c:v>-161.5</c:v>
                </c:pt>
                <c:pt idx="3147">
                  <c:v>-161</c:v>
                </c:pt>
                <c:pt idx="3148">
                  <c:v>-160.19999999999999</c:v>
                </c:pt>
                <c:pt idx="3149">
                  <c:v>-159.4</c:v>
                </c:pt>
                <c:pt idx="3150">
                  <c:v>-158.80000000000001</c:v>
                </c:pt>
                <c:pt idx="3151">
                  <c:v>-157.80000000000001</c:v>
                </c:pt>
                <c:pt idx="3152">
                  <c:v>-157</c:v>
                </c:pt>
                <c:pt idx="3153">
                  <c:v>-156.4</c:v>
                </c:pt>
                <c:pt idx="3154">
                  <c:v>-155.9</c:v>
                </c:pt>
                <c:pt idx="3155">
                  <c:v>-155.1</c:v>
                </c:pt>
                <c:pt idx="3156">
                  <c:v>-154.30000000000001</c:v>
                </c:pt>
                <c:pt idx="3157">
                  <c:v>-154.30000000000001</c:v>
                </c:pt>
                <c:pt idx="3158">
                  <c:v>-153.19999999999999</c:v>
                </c:pt>
                <c:pt idx="3159">
                  <c:v>-152.9</c:v>
                </c:pt>
                <c:pt idx="3160">
                  <c:v>-151.80000000000001</c:v>
                </c:pt>
                <c:pt idx="3161">
                  <c:v>-151.5</c:v>
                </c:pt>
                <c:pt idx="3162">
                  <c:v>-150.9</c:v>
                </c:pt>
                <c:pt idx="3163">
                  <c:v>-149.9</c:v>
                </c:pt>
                <c:pt idx="3164">
                  <c:v>-149.19999999999999</c:v>
                </c:pt>
                <c:pt idx="3165">
                  <c:v>-148.6</c:v>
                </c:pt>
                <c:pt idx="3166">
                  <c:v>-147.6</c:v>
                </c:pt>
                <c:pt idx="3167">
                  <c:v>-146.69999999999999</c:v>
                </c:pt>
                <c:pt idx="3168">
                  <c:v>-146.19999999999999</c:v>
                </c:pt>
                <c:pt idx="3169">
                  <c:v>-145.4</c:v>
                </c:pt>
                <c:pt idx="3170">
                  <c:v>-144.6</c:v>
                </c:pt>
                <c:pt idx="3171">
                  <c:v>-143.80000000000001</c:v>
                </c:pt>
                <c:pt idx="3172">
                  <c:v>-142.9</c:v>
                </c:pt>
                <c:pt idx="3173">
                  <c:v>-142.19999999999999</c:v>
                </c:pt>
                <c:pt idx="3174">
                  <c:v>-141.6</c:v>
                </c:pt>
                <c:pt idx="3175">
                  <c:v>-141.30000000000001</c:v>
                </c:pt>
                <c:pt idx="3176">
                  <c:v>-140.80000000000001</c:v>
                </c:pt>
                <c:pt idx="3177">
                  <c:v>-139.69999999999999</c:v>
                </c:pt>
                <c:pt idx="3178">
                  <c:v>-139</c:v>
                </c:pt>
                <c:pt idx="3179">
                  <c:v>-138.30000000000001</c:v>
                </c:pt>
                <c:pt idx="3180">
                  <c:v>-137.30000000000001</c:v>
                </c:pt>
                <c:pt idx="3181">
                  <c:v>-136.69999999999999</c:v>
                </c:pt>
                <c:pt idx="3182">
                  <c:v>-135.6</c:v>
                </c:pt>
                <c:pt idx="3183">
                  <c:v>-134.9</c:v>
                </c:pt>
                <c:pt idx="3184">
                  <c:v>-133.80000000000001</c:v>
                </c:pt>
                <c:pt idx="3185">
                  <c:v>-133.4</c:v>
                </c:pt>
                <c:pt idx="3186">
                  <c:v>-132</c:v>
                </c:pt>
                <c:pt idx="3187">
                  <c:v>-131.80000000000001</c:v>
                </c:pt>
                <c:pt idx="3188">
                  <c:v>-131</c:v>
                </c:pt>
                <c:pt idx="3189">
                  <c:v>-130.30000000000001</c:v>
                </c:pt>
                <c:pt idx="3190">
                  <c:v>-129.9</c:v>
                </c:pt>
                <c:pt idx="3191">
                  <c:v>-129.1</c:v>
                </c:pt>
                <c:pt idx="3192">
                  <c:v>-128.30000000000001</c:v>
                </c:pt>
                <c:pt idx="3193">
                  <c:v>-128</c:v>
                </c:pt>
                <c:pt idx="3194">
                  <c:v>-126.3</c:v>
                </c:pt>
                <c:pt idx="3195">
                  <c:v>-126.3</c:v>
                </c:pt>
                <c:pt idx="3196">
                  <c:v>-124.6</c:v>
                </c:pt>
                <c:pt idx="3197">
                  <c:v>-124.7</c:v>
                </c:pt>
                <c:pt idx="3198">
                  <c:v>-124.1</c:v>
                </c:pt>
                <c:pt idx="3199">
                  <c:v>-123</c:v>
                </c:pt>
                <c:pt idx="3200">
                  <c:v>-122.5</c:v>
                </c:pt>
                <c:pt idx="3201">
                  <c:v>-121.5</c:v>
                </c:pt>
                <c:pt idx="3202">
                  <c:v>-121.3</c:v>
                </c:pt>
                <c:pt idx="3203">
                  <c:v>-120.3</c:v>
                </c:pt>
                <c:pt idx="3204">
                  <c:v>-120</c:v>
                </c:pt>
                <c:pt idx="3205">
                  <c:v>-119.3</c:v>
                </c:pt>
                <c:pt idx="3206">
                  <c:v>-118.9</c:v>
                </c:pt>
                <c:pt idx="3207">
                  <c:v>-117.9</c:v>
                </c:pt>
                <c:pt idx="3208">
                  <c:v>-117.7</c:v>
                </c:pt>
                <c:pt idx="3209">
                  <c:v>-116.7</c:v>
                </c:pt>
                <c:pt idx="3210">
                  <c:v>-116.1</c:v>
                </c:pt>
                <c:pt idx="3211">
                  <c:v>-115.2</c:v>
                </c:pt>
                <c:pt idx="3212">
                  <c:v>-114</c:v>
                </c:pt>
                <c:pt idx="3213">
                  <c:v>-113.7</c:v>
                </c:pt>
                <c:pt idx="3214">
                  <c:v>-112.4</c:v>
                </c:pt>
                <c:pt idx="3215">
                  <c:v>-112</c:v>
                </c:pt>
                <c:pt idx="3216">
                  <c:v>-111.4</c:v>
                </c:pt>
                <c:pt idx="3217">
                  <c:v>-110.4</c:v>
                </c:pt>
                <c:pt idx="3218">
                  <c:v>-109.9</c:v>
                </c:pt>
                <c:pt idx="3219">
                  <c:v>-109.4</c:v>
                </c:pt>
                <c:pt idx="3220">
                  <c:v>-108.4</c:v>
                </c:pt>
                <c:pt idx="3221">
                  <c:v>-108</c:v>
                </c:pt>
                <c:pt idx="3222">
                  <c:v>-107.2</c:v>
                </c:pt>
                <c:pt idx="3223">
                  <c:v>-106.7</c:v>
                </c:pt>
                <c:pt idx="3224">
                  <c:v>-105.8</c:v>
                </c:pt>
                <c:pt idx="3225">
                  <c:v>-104.8</c:v>
                </c:pt>
                <c:pt idx="3226">
                  <c:v>-104.3</c:v>
                </c:pt>
                <c:pt idx="3227">
                  <c:v>-103.5</c:v>
                </c:pt>
                <c:pt idx="3228">
                  <c:v>-102.6</c:v>
                </c:pt>
                <c:pt idx="3229">
                  <c:v>-101.6</c:v>
                </c:pt>
                <c:pt idx="3230">
                  <c:v>-100.7</c:v>
                </c:pt>
                <c:pt idx="3231">
                  <c:v>-100.3</c:v>
                </c:pt>
                <c:pt idx="3232">
                  <c:v>-99.16</c:v>
                </c:pt>
                <c:pt idx="3233">
                  <c:v>-98.57</c:v>
                </c:pt>
                <c:pt idx="3234">
                  <c:v>-97.82</c:v>
                </c:pt>
                <c:pt idx="3235">
                  <c:v>-97.149999999999991</c:v>
                </c:pt>
                <c:pt idx="3236">
                  <c:v>-96.75</c:v>
                </c:pt>
                <c:pt idx="3237">
                  <c:v>-95.85</c:v>
                </c:pt>
                <c:pt idx="3238">
                  <c:v>-95.29</c:v>
                </c:pt>
                <c:pt idx="3239">
                  <c:v>-94.61999999999999</c:v>
                </c:pt>
                <c:pt idx="3240">
                  <c:v>-93.910000000000025</c:v>
                </c:pt>
                <c:pt idx="3241">
                  <c:v>-93.240000000000023</c:v>
                </c:pt>
                <c:pt idx="3242">
                  <c:v>-92.02</c:v>
                </c:pt>
                <c:pt idx="3243">
                  <c:v>-91.66</c:v>
                </c:pt>
                <c:pt idx="3244">
                  <c:v>-90.4</c:v>
                </c:pt>
                <c:pt idx="3245">
                  <c:v>-89.97</c:v>
                </c:pt>
                <c:pt idx="3246">
                  <c:v>-89.34</c:v>
                </c:pt>
                <c:pt idx="3247">
                  <c:v>-88.7</c:v>
                </c:pt>
                <c:pt idx="3248">
                  <c:v>-87.990000000000023</c:v>
                </c:pt>
                <c:pt idx="3249">
                  <c:v>-87.36</c:v>
                </c:pt>
                <c:pt idx="3250">
                  <c:v>-86.38</c:v>
                </c:pt>
                <c:pt idx="3251">
                  <c:v>-85.86</c:v>
                </c:pt>
                <c:pt idx="3252">
                  <c:v>-85.07</c:v>
                </c:pt>
                <c:pt idx="3253">
                  <c:v>-84.25</c:v>
                </c:pt>
                <c:pt idx="3254">
                  <c:v>-83.57</c:v>
                </c:pt>
                <c:pt idx="3255">
                  <c:v>-83.14</c:v>
                </c:pt>
                <c:pt idx="3256">
                  <c:v>-82.27</c:v>
                </c:pt>
                <c:pt idx="3257">
                  <c:v>-81.92</c:v>
                </c:pt>
                <c:pt idx="3258">
                  <c:v>-81.8</c:v>
                </c:pt>
                <c:pt idx="3259">
                  <c:v>-80.77</c:v>
                </c:pt>
                <c:pt idx="3260">
                  <c:v>-79.790000000000006</c:v>
                </c:pt>
                <c:pt idx="3261">
                  <c:v>-79.27</c:v>
                </c:pt>
                <c:pt idx="3262">
                  <c:v>-78.52</c:v>
                </c:pt>
                <c:pt idx="3263">
                  <c:v>-77.66</c:v>
                </c:pt>
                <c:pt idx="3264">
                  <c:v>-76.55</c:v>
                </c:pt>
                <c:pt idx="3265">
                  <c:v>-76.239999999999995</c:v>
                </c:pt>
                <c:pt idx="3266">
                  <c:v>-75.33</c:v>
                </c:pt>
                <c:pt idx="3267">
                  <c:v>-74.61999999999999</c:v>
                </c:pt>
                <c:pt idx="3268">
                  <c:v>-73.55</c:v>
                </c:pt>
                <c:pt idx="3269">
                  <c:v>-73.2</c:v>
                </c:pt>
                <c:pt idx="3270">
                  <c:v>-72.45</c:v>
                </c:pt>
                <c:pt idx="3271">
                  <c:v>-71.930000000000007</c:v>
                </c:pt>
                <c:pt idx="3272">
                  <c:v>-70.83</c:v>
                </c:pt>
                <c:pt idx="3273">
                  <c:v>-70.28</c:v>
                </c:pt>
                <c:pt idx="3274">
                  <c:v>-69.88</c:v>
                </c:pt>
                <c:pt idx="3275">
                  <c:v>-69.169999999999987</c:v>
                </c:pt>
                <c:pt idx="3276">
                  <c:v>-68.069999999999993</c:v>
                </c:pt>
                <c:pt idx="3277">
                  <c:v>-67.510000000000005</c:v>
                </c:pt>
                <c:pt idx="3278">
                  <c:v>-66.61</c:v>
                </c:pt>
                <c:pt idx="3279">
                  <c:v>-65.7</c:v>
                </c:pt>
                <c:pt idx="3280">
                  <c:v>-64.83</c:v>
                </c:pt>
                <c:pt idx="3281">
                  <c:v>-63.85</c:v>
                </c:pt>
                <c:pt idx="3282">
                  <c:v>-63.53</c:v>
                </c:pt>
                <c:pt idx="3283">
                  <c:v>-61.99</c:v>
                </c:pt>
                <c:pt idx="3284">
                  <c:v>-61.87</c:v>
                </c:pt>
                <c:pt idx="3285">
                  <c:v>-60.65</c:v>
                </c:pt>
                <c:pt idx="3286">
                  <c:v>-60.49</c:v>
                </c:pt>
                <c:pt idx="3287">
                  <c:v>-59.82</c:v>
                </c:pt>
                <c:pt idx="3288">
                  <c:v>-58.91</c:v>
                </c:pt>
                <c:pt idx="3289">
                  <c:v>-58.44</c:v>
                </c:pt>
                <c:pt idx="3290">
                  <c:v>-57.730000000000011</c:v>
                </c:pt>
                <c:pt idx="3291">
                  <c:v>-57.1</c:v>
                </c:pt>
                <c:pt idx="3292">
                  <c:v>-56.31</c:v>
                </c:pt>
                <c:pt idx="3293">
                  <c:v>-55.6</c:v>
                </c:pt>
                <c:pt idx="3294">
                  <c:v>-54.730000000000011</c:v>
                </c:pt>
                <c:pt idx="3295">
                  <c:v>-54.220000000000013</c:v>
                </c:pt>
                <c:pt idx="3296">
                  <c:v>-53.15</c:v>
                </c:pt>
                <c:pt idx="3297">
                  <c:v>-52.24</c:v>
                </c:pt>
                <c:pt idx="3298">
                  <c:v>-51.690000000000012</c:v>
                </c:pt>
                <c:pt idx="3299">
                  <c:v>-51.06</c:v>
                </c:pt>
                <c:pt idx="3300">
                  <c:v>-50.55</c:v>
                </c:pt>
                <c:pt idx="3301">
                  <c:v>-49.99</c:v>
                </c:pt>
                <c:pt idx="3302">
                  <c:v>-49.720000000000013</c:v>
                </c:pt>
                <c:pt idx="3303">
                  <c:v>-48.81</c:v>
                </c:pt>
                <c:pt idx="3304">
                  <c:v>-48.38</c:v>
                </c:pt>
                <c:pt idx="3305">
                  <c:v>-47.39</c:v>
                </c:pt>
                <c:pt idx="3306">
                  <c:v>-46.92</c:v>
                </c:pt>
                <c:pt idx="3307">
                  <c:v>-46.01</c:v>
                </c:pt>
                <c:pt idx="3308">
                  <c:v>-45.5</c:v>
                </c:pt>
                <c:pt idx="3309">
                  <c:v>-44.04</c:v>
                </c:pt>
                <c:pt idx="3310">
                  <c:v>-43.64</c:v>
                </c:pt>
                <c:pt idx="3311">
                  <c:v>-42.690000000000012</c:v>
                </c:pt>
                <c:pt idx="3312">
                  <c:v>-41.95</c:v>
                </c:pt>
                <c:pt idx="3313">
                  <c:v>-41.27</c:v>
                </c:pt>
                <c:pt idx="3314">
                  <c:v>-40.6</c:v>
                </c:pt>
                <c:pt idx="3315">
                  <c:v>-39.74</c:v>
                </c:pt>
                <c:pt idx="3316">
                  <c:v>-39.14</c:v>
                </c:pt>
                <c:pt idx="3317">
                  <c:v>-38.83</c:v>
                </c:pt>
                <c:pt idx="3318">
                  <c:v>-37.92</c:v>
                </c:pt>
                <c:pt idx="3319">
                  <c:v>-37.21</c:v>
                </c:pt>
                <c:pt idx="3320">
                  <c:v>-36.620000000000012</c:v>
                </c:pt>
                <c:pt idx="3321">
                  <c:v>-35.550000000000004</c:v>
                </c:pt>
                <c:pt idx="3322">
                  <c:v>-35.200000000000003</c:v>
                </c:pt>
                <c:pt idx="3323">
                  <c:v>-34.130000000000003</c:v>
                </c:pt>
                <c:pt idx="3324">
                  <c:v>-33.82</c:v>
                </c:pt>
                <c:pt idx="3325">
                  <c:v>-32.47</c:v>
                </c:pt>
                <c:pt idx="3326">
                  <c:v>-31.41</c:v>
                </c:pt>
                <c:pt idx="3327">
                  <c:v>-30.74</c:v>
                </c:pt>
                <c:pt idx="3328">
                  <c:v>-30.110000000000031</c:v>
                </c:pt>
                <c:pt idx="3329">
                  <c:v>-29.24</c:v>
                </c:pt>
                <c:pt idx="3330">
                  <c:v>-28.650000000000031</c:v>
                </c:pt>
                <c:pt idx="3331">
                  <c:v>-27.7</c:v>
                </c:pt>
                <c:pt idx="3332">
                  <c:v>-27.38</c:v>
                </c:pt>
                <c:pt idx="3333">
                  <c:v>-26.6</c:v>
                </c:pt>
                <c:pt idx="3334">
                  <c:v>-26.08</c:v>
                </c:pt>
                <c:pt idx="3335">
                  <c:v>-25.330000000000005</c:v>
                </c:pt>
                <c:pt idx="3336">
                  <c:v>-24.150000000000031</c:v>
                </c:pt>
                <c:pt idx="3337">
                  <c:v>-23.87</c:v>
                </c:pt>
                <c:pt idx="3338">
                  <c:v>-23.08</c:v>
                </c:pt>
                <c:pt idx="3339">
                  <c:v>-22.45</c:v>
                </c:pt>
                <c:pt idx="3340">
                  <c:v>-21.62</c:v>
                </c:pt>
                <c:pt idx="3341">
                  <c:v>-20.8</c:v>
                </c:pt>
                <c:pt idx="3342">
                  <c:v>-20.16</c:v>
                </c:pt>
                <c:pt idx="3343">
                  <c:v>-19.45</c:v>
                </c:pt>
                <c:pt idx="3344">
                  <c:v>-18.7</c:v>
                </c:pt>
              </c:numCache>
            </c:numRef>
          </c:xVal>
          <c:yVal>
            <c:numRef>
              <c:f>[2]Sheet1!$B$2:$B$3346</c:f>
              <c:numCache>
                <c:formatCode>General</c:formatCode>
                <c:ptCount val="3345"/>
                <c:pt idx="0">
                  <c:v>-8.9355784562686225</c:v>
                </c:pt>
                <c:pt idx="1">
                  <c:v>-9.553756028553261</c:v>
                </c:pt>
                <c:pt idx="2">
                  <c:v>-10.677585762499119</c:v>
                </c:pt>
                <c:pt idx="3">
                  <c:v>-11.036821214599128</c:v>
                </c:pt>
                <c:pt idx="4">
                  <c:v>-12.372239960449184</c:v>
                </c:pt>
                <c:pt idx="5">
                  <c:v>-12.95591374850615</c:v>
                </c:pt>
                <c:pt idx="6">
                  <c:v>-13.998716104022099</c:v>
                </c:pt>
                <c:pt idx="7">
                  <c:v>-14.0826239855213</c:v>
                </c:pt>
                <c:pt idx="8">
                  <c:v>-15.5300349413825</c:v>
                </c:pt>
                <c:pt idx="9">
                  <c:v>-15.978417311264502</c:v>
                </c:pt>
                <c:pt idx="10">
                  <c:v>-16.718769596418497</c:v>
                </c:pt>
                <c:pt idx="11">
                  <c:v>-17.500831869468495</c:v>
                </c:pt>
                <c:pt idx="12">
                  <c:v>-18.154812200550197</c:v>
                </c:pt>
                <c:pt idx="13">
                  <c:v>-18.777650611104196</c:v>
                </c:pt>
                <c:pt idx="14">
                  <c:v>-19.345640536326496</c:v>
                </c:pt>
                <c:pt idx="15">
                  <c:v>-20.564237103167589</c:v>
                </c:pt>
                <c:pt idx="16">
                  <c:v>-21.129527184309186</c:v>
                </c:pt>
                <c:pt idx="17">
                  <c:v>-22.105937324462698</c:v>
                </c:pt>
                <c:pt idx="18">
                  <c:v>-22.5150046094627</c:v>
                </c:pt>
                <c:pt idx="19">
                  <c:v>-22.832031755337699</c:v>
                </c:pt>
                <c:pt idx="20">
                  <c:v>-24.195729694478985</c:v>
                </c:pt>
                <c:pt idx="21">
                  <c:v>-24.521388903826299</c:v>
                </c:pt>
                <c:pt idx="22">
                  <c:v>-25.716289318485288</c:v>
                </c:pt>
                <c:pt idx="23">
                  <c:v>-26.394749723418801</c:v>
                </c:pt>
                <c:pt idx="24">
                  <c:v>-27.073210128352301</c:v>
                </c:pt>
                <c:pt idx="25">
                  <c:v>-27.718007270764932</c:v>
                </c:pt>
                <c:pt idx="26">
                  <c:v>-28.312429636426796</c:v>
                </c:pt>
                <c:pt idx="27">
                  <c:v>-29.184615382432003</c:v>
                </c:pt>
                <c:pt idx="28">
                  <c:v>-29.615695693675903</c:v>
                </c:pt>
                <c:pt idx="29">
                  <c:v>-30.168018341882902</c:v>
                </c:pt>
                <c:pt idx="30">
                  <c:v>-30.569707540578744</c:v>
                </c:pt>
                <c:pt idx="31">
                  <c:v>-31.635366493456331</c:v>
                </c:pt>
                <c:pt idx="32">
                  <c:v>-32.148089197199198</c:v>
                </c:pt>
                <c:pt idx="33">
                  <c:v>-32.711037182194396</c:v>
                </c:pt>
                <c:pt idx="34">
                  <c:v>-33.505195946741459</c:v>
                </c:pt>
                <c:pt idx="35">
                  <c:v>-34.490354920482993</c:v>
                </c:pt>
                <c:pt idx="36">
                  <c:v>-34.973095967269991</c:v>
                </c:pt>
                <c:pt idx="37">
                  <c:v>-35.807835694006194</c:v>
                </c:pt>
                <c:pt idx="38">
                  <c:v>-36.551841321894237</c:v>
                </c:pt>
                <c:pt idx="39">
                  <c:v>-37.275738689570119</c:v>
                </c:pt>
                <c:pt idx="40">
                  <c:v>-37.949465070377791</c:v>
                </c:pt>
                <c:pt idx="41">
                  <c:v>-38.502524039697775</c:v>
                </c:pt>
                <c:pt idx="42">
                  <c:v>-39.296976588931315</c:v>
                </c:pt>
                <c:pt idx="43">
                  <c:v>-39.769625573917992</c:v>
                </c:pt>
                <c:pt idx="44">
                  <c:v>-40.282537936129806</c:v>
                </c:pt>
                <c:pt idx="45">
                  <c:v>-40.926192665179208</c:v>
                </c:pt>
                <c:pt idx="46">
                  <c:v>-41.750875286773812</c:v>
                </c:pt>
                <c:pt idx="47">
                  <c:v>-41.87156054847059</c:v>
                </c:pt>
                <c:pt idx="48">
                  <c:v>-42.746528695772398</c:v>
                </c:pt>
                <c:pt idx="49">
                  <c:v>-43.742108472659901</c:v>
                </c:pt>
                <c:pt idx="50">
                  <c:v>-43.742108472659901</c:v>
                </c:pt>
                <c:pt idx="51">
                  <c:v>-44.576848199395897</c:v>
                </c:pt>
                <c:pt idx="52">
                  <c:v>-45.401530820990885</c:v>
                </c:pt>
                <c:pt idx="53">
                  <c:v>-46.196042127161313</c:v>
                </c:pt>
                <c:pt idx="54">
                  <c:v>-46.86986817163487</c:v>
                </c:pt>
                <c:pt idx="55">
                  <c:v>-47.553751321250274</c:v>
                </c:pt>
                <c:pt idx="56">
                  <c:v>-48.267805786289692</c:v>
                </c:pt>
                <c:pt idx="57">
                  <c:v>-48.901403410197894</c:v>
                </c:pt>
                <c:pt idx="58">
                  <c:v>-49.806542872923913</c:v>
                </c:pt>
                <c:pt idx="59">
                  <c:v>-50.601054179094248</c:v>
                </c:pt>
                <c:pt idx="60">
                  <c:v>-51.043632256081693</c:v>
                </c:pt>
                <c:pt idx="61">
                  <c:v>-51.838261076126891</c:v>
                </c:pt>
                <c:pt idx="62">
                  <c:v>-52.431805806522675</c:v>
                </c:pt>
                <c:pt idx="63">
                  <c:v>-53.105831178328089</c:v>
                </c:pt>
                <c:pt idx="64">
                  <c:v>-53.699551435777089</c:v>
                </c:pt>
                <c:pt idx="65">
                  <c:v>-54.534785018290044</c:v>
                </c:pt>
                <c:pt idx="66">
                  <c:v>-55.249261938271111</c:v>
                </c:pt>
                <c:pt idx="67">
                  <c:v>-55.681973312344091</c:v>
                </c:pt>
                <c:pt idx="68">
                  <c:v>-56.799054997981045</c:v>
                </c:pt>
                <c:pt idx="69">
                  <c:v>-57.191543157799074</c:v>
                </c:pt>
                <c:pt idx="70">
                  <c:v>-57.906389725853991</c:v>
                </c:pt>
                <c:pt idx="71">
                  <c:v>-58.822601524346844</c:v>
                </c:pt>
                <c:pt idx="72">
                  <c:v>-59.537448092401789</c:v>
                </c:pt>
                <c:pt idx="73">
                  <c:v>-60.493932936982567</c:v>
                </c:pt>
                <c:pt idx="74">
                  <c:v>-61.047687320686471</c:v>
                </c:pt>
                <c:pt idx="75">
                  <c:v>-62.004101508190793</c:v>
                </c:pt>
                <c:pt idx="76">
                  <c:v>-62.799435411483593</c:v>
                </c:pt>
                <c:pt idx="77">
                  <c:v>-63.272678659671811</c:v>
                </c:pt>
                <c:pt idx="78">
                  <c:v>-64.309786203572997</c:v>
                </c:pt>
                <c:pt idx="79">
                  <c:v>-64.621925367272226</c:v>
                </c:pt>
                <c:pt idx="80">
                  <c:v>-65.256272699950003</c:v>
                </c:pt>
                <c:pt idx="81">
                  <c:v>-66.132534987389789</c:v>
                </c:pt>
                <c:pt idx="82">
                  <c:v>-66.495126278744195</c:v>
                </c:pt>
                <c:pt idx="83">
                  <c:v>-66.887933511044778</c:v>
                </c:pt>
                <c:pt idx="84">
                  <c:v>-67.804686765871296</c:v>
                </c:pt>
                <c:pt idx="85">
                  <c:v>-68.278174710671138</c:v>
                </c:pt>
                <c:pt idx="86">
                  <c:v>-69.194860283456578</c:v>
                </c:pt>
                <c:pt idx="87">
                  <c:v>-69.748901014260582</c:v>
                </c:pt>
                <c:pt idx="88">
                  <c:v>-70.665383540920288</c:v>
                </c:pt>
                <c:pt idx="89">
                  <c:v>-71.259586497765582</c:v>
                </c:pt>
                <c:pt idx="90">
                  <c:v>-72.21663659895809</c:v>
                </c:pt>
                <c:pt idx="91">
                  <c:v>-72.690124543758586</c:v>
                </c:pt>
                <c:pt idx="92">
                  <c:v>-73.44552306741403</c:v>
                </c:pt>
                <c:pt idx="93">
                  <c:v>-74.160633669807638</c:v>
                </c:pt>
                <c:pt idx="94">
                  <c:v>-74.835356687273006</c:v>
                </c:pt>
                <c:pt idx="95">
                  <c:v>-75.711489560698993</c:v>
                </c:pt>
                <c:pt idx="96">
                  <c:v>-75.953181387850989</c:v>
                </c:pt>
                <c:pt idx="97">
                  <c:v>-76.829378968283237</c:v>
                </c:pt>
                <c:pt idx="98">
                  <c:v>-77.584721710036348</c:v>
                </c:pt>
                <c:pt idx="99">
                  <c:v>-78.057999914883482</c:v>
                </c:pt>
                <c:pt idx="100">
                  <c:v>-78.692394104358826</c:v>
                </c:pt>
                <c:pt idx="101">
                  <c:v>-79.014554672781799</c:v>
                </c:pt>
                <c:pt idx="102">
                  <c:v>-79.880361200416758</c:v>
                </c:pt>
                <c:pt idx="103">
                  <c:v>-80.283121411641005</c:v>
                </c:pt>
                <c:pt idx="104">
                  <c:v>-80.957744765441205</c:v>
                </c:pt>
                <c:pt idx="105">
                  <c:v>-81.914088295868723</c:v>
                </c:pt>
                <c:pt idx="106">
                  <c:v>-82.467760866116222</c:v>
                </c:pt>
                <c:pt idx="107">
                  <c:v>-82.9810904769583</c:v>
                </c:pt>
                <c:pt idx="108">
                  <c:v>-83.897031547284158</c:v>
                </c:pt>
                <c:pt idx="109">
                  <c:v>-84.853233763558848</c:v>
                </c:pt>
                <c:pt idx="110">
                  <c:v>-84.69214157920851</c:v>
                </c:pt>
                <c:pt idx="111">
                  <c:v>-85.880196438792709</c:v>
                </c:pt>
                <c:pt idx="112">
                  <c:v>-86.716170804970915</c:v>
                </c:pt>
                <c:pt idx="113">
                  <c:v>-87.390993486103099</c:v>
                </c:pt>
                <c:pt idx="114">
                  <c:v>-88.468377051126268</c:v>
                </c:pt>
                <c:pt idx="115">
                  <c:v>-89.022172341559056</c:v>
                </c:pt>
                <c:pt idx="116">
                  <c:v>-89.344404310817524</c:v>
                </c:pt>
                <c:pt idx="117">
                  <c:v>-90.210402728197323</c:v>
                </c:pt>
                <c:pt idx="118">
                  <c:v>-90.734145704598106</c:v>
                </c:pt>
                <c:pt idx="119">
                  <c:v>-91.247816700683515</c:v>
                </c:pt>
                <c:pt idx="120">
                  <c:v>-92.476598299162333</c:v>
                </c:pt>
                <c:pt idx="121">
                  <c:v>-92.758613747993522</c:v>
                </c:pt>
                <c:pt idx="122">
                  <c:v>-94.188834952779544</c:v>
                </c:pt>
                <c:pt idx="123">
                  <c:v>-94.90415678264452</c:v>
                </c:pt>
                <c:pt idx="124">
                  <c:v>-95.780677898111918</c:v>
                </c:pt>
                <c:pt idx="125">
                  <c:v>-96.29438682589101</c:v>
                </c:pt>
                <c:pt idx="126">
                  <c:v>-96.808095753670088</c:v>
                </c:pt>
                <c:pt idx="127">
                  <c:v>-97.522942321724244</c:v>
                </c:pt>
                <c:pt idx="128">
                  <c:v>-98.398881074130259</c:v>
                </c:pt>
                <c:pt idx="129">
                  <c:v>-99.073404764264708</c:v>
                </c:pt>
                <c:pt idx="130">
                  <c:v>-99.677455830056076</c:v>
                </c:pt>
                <c:pt idx="131">
                  <c:v>-100.15066412158598</c:v>
                </c:pt>
                <c:pt idx="132">
                  <c:v>-100.54332632094022</c:v>
                </c:pt>
                <c:pt idx="133">
                  <c:v>-101.29844593508264</c:v>
                </c:pt>
                <c:pt idx="134">
                  <c:v>-101.97286996155123</c:v>
                </c:pt>
                <c:pt idx="135">
                  <c:v>-102.72782222998623</c:v>
                </c:pt>
                <c:pt idx="136">
                  <c:v>-103.56311754447134</c:v>
                </c:pt>
                <c:pt idx="137">
                  <c:v>-104.12669028677448</c:v>
                </c:pt>
                <c:pt idx="138">
                  <c:v>-105.13321893548398</c:v>
                </c:pt>
                <c:pt idx="139">
                  <c:v>-105.63648325983954</c:v>
                </c:pt>
                <c:pt idx="140">
                  <c:v>-106.03912446967219</c:v>
                </c:pt>
                <c:pt idx="141">
                  <c:v>-106.94506719179356</c:v>
                </c:pt>
                <c:pt idx="142">
                  <c:v>-107.85067522250017</c:v>
                </c:pt>
                <c:pt idx="143">
                  <c:v>-108.45441390963896</c:v>
                </c:pt>
                <c:pt idx="144">
                  <c:v>-108.85690636773045</c:v>
                </c:pt>
                <c:pt idx="145">
                  <c:v>-109.46037730173617</c:v>
                </c:pt>
                <c:pt idx="146">
                  <c:v>-110.36558370274554</c:v>
                </c:pt>
                <c:pt idx="147">
                  <c:v>-111.17033061614488</c:v>
                </c:pt>
                <c:pt idx="148">
                  <c:v>-111.27092398032096</c:v>
                </c:pt>
                <c:pt idx="149">
                  <c:v>-112.37761461315954</c:v>
                </c:pt>
                <c:pt idx="150">
                  <c:v>-112.47822285250811</c:v>
                </c:pt>
                <c:pt idx="151">
                  <c:v>-113.28296976590899</c:v>
                </c:pt>
                <c:pt idx="152">
                  <c:v>-113.98712331513391</c:v>
                </c:pt>
                <c:pt idx="153">
                  <c:v>-114.59041574705154</c:v>
                </c:pt>
                <c:pt idx="154">
                  <c:v>-115.39480565627559</c:v>
                </c:pt>
                <c:pt idx="155">
                  <c:v>-115.89762372541121</c:v>
                </c:pt>
                <c:pt idx="156">
                  <c:v>-116.60156902219954</c:v>
                </c:pt>
                <c:pt idx="157">
                  <c:v>-117.40607793281551</c:v>
                </c:pt>
                <c:pt idx="158">
                  <c:v>-118.00954886682092</c:v>
                </c:pt>
                <c:pt idx="159">
                  <c:v>-119.01533375683114</c:v>
                </c:pt>
                <c:pt idx="160">
                  <c:v>-119.1158824954838</c:v>
                </c:pt>
                <c:pt idx="161">
                  <c:v>-120.42301609797354</c:v>
                </c:pt>
                <c:pt idx="162">
                  <c:v>-120.82518130223717</c:v>
                </c:pt>
                <c:pt idx="163">
                  <c:v>-121.73005301183154</c:v>
                </c:pt>
                <c:pt idx="164">
                  <c:v>-122.23272232922655</c:v>
                </c:pt>
                <c:pt idx="165">
                  <c:v>-123.13752710053755</c:v>
                </c:pt>
                <c:pt idx="166">
                  <c:v>-123.53975180549745</c:v>
                </c:pt>
                <c:pt idx="167">
                  <c:v>-124.44475739165756</c:v>
                </c:pt>
                <c:pt idx="168">
                  <c:v>-124.84698209661755</c:v>
                </c:pt>
                <c:pt idx="169">
                  <c:v>-125.55082326718856</c:v>
                </c:pt>
                <c:pt idx="170">
                  <c:v>-126.35521317641255</c:v>
                </c:pt>
                <c:pt idx="171">
                  <c:v>-127.05915847320155</c:v>
                </c:pt>
                <c:pt idx="172">
                  <c:v>-127.66254015616288</c:v>
                </c:pt>
                <c:pt idx="173">
                  <c:v>-128.36658957917055</c:v>
                </c:pt>
                <c:pt idx="174">
                  <c:v>-128.46716806817153</c:v>
                </c:pt>
                <c:pt idx="175">
                  <c:v>-129.97618009460155</c:v>
                </c:pt>
                <c:pt idx="176">
                  <c:v>-131.58579292279364</c:v>
                </c:pt>
                <c:pt idx="177">
                  <c:v>-131.78689040010002</c:v>
                </c:pt>
                <c:pt idx="178">
                  <c:v>-132.89292652528377</c:v>
                </c:pt>
                <c:pt idx="179">
                  <c:v>-133.29524048128661</c:v>
                </c:pt>
                <c:pt idx="180">
                  <c:v>-133.79813292629154</c:v>
                </c:pt>
                <c:pt idx="181">
                  <c:v>-134.50218234929861</c:v>
                </c:pt>
                <c:pt idx="182">
                  <c:v>-135.10569790882653</c:v>
                </c:pt>
                <c:pt idx="183">
                  <c:v>-135.80979939494173</c:v>
                </c:pt>
                <c:pt idx="184">
                  <c:v>-136.11149023642361</c:v>
                </c:pt>
                <c:pt idx="185">
                  <c:v>-136.81543553321254</c:v>
                </c:pt>
                <c:pt idx="186">
                  <c:v>-137.61994444382776</c:v>
                </c:pt>
                <c:pt idx="187">
                  <c:v>-138.22332612679054</c:v>
                </c:pt>
                <c:pt idx="188">
                  <c:v>-138.62552108140255</c:v>
                </c:pt>
                <c:pt idx="189">
                  <c:v>-139.83210594523953</c:v>
                </c:pt>
                <c:pt idx="190">
                  <c:v>-140.03318854737054</c:v>
                </c:pt>
                <c:pt idx="191">
                  <c:v>-140.9380602569646</c:v>
                </c:pt>
                <c:pt idx="192">
                  <c:v>-141.74239066549254</c:v>
                </c:pt>
                <c:pt idx="193">
                  <c:v>-142.64679380710555</c:v>
                </c:pt>
                <c:pt idx="194">
                  <c:v>-143.35021847280558</c:v>
                </c:pt>
                <c:pt idx="195">
                  <c:v>-144.05338282295855</c:v>
                </c:pt>
                <c:pt idx="196">
                  <c:v>-145.05790332317855</c:v>
                </c:pt>
                <c:pt idx="197">
                  <c:v>-144.95748846109225</c:v>
                </c:pt>
                <c:pt idx="198">
                  <c:v>-145.86122221987461</c:v>
                </c:pt>
                <c:pt idx="199">
                  <c:v>-146.26270316613432</c:v>
                </c:pt>
                <c:pt idx="200">
                  <c:v>-146.86492458552507</c:v>
                </c:pt>
                <c:pt idx="201">
                  <c:v>-147.76772120834477</c:v>
                </c:pt>
                <c:pt idx="202">
                  <c:v>-148.16896415182092</c:v>
                </c:pt>
                <c:pt idx="203">
                  <c:v>-148.87103517668649</c:v>
                </c:pt>
                <c:pt idx="204">
                  <c:v>-149.47281034085648</c:v>
                </c:pt>
                <c:pt idx="205">
                  <c:v>-149.97428964433138</c:v>
                </c:pt>
                <c:pt idx="206">
                  <c:v>-150.67620447986857</c:v>
                </c:pt>
                <c:pt idx="207">
                  <c:v>-151.37811931540864</c:v>
                </c:pt>
                <c:pt idx="208">
                  <c:v>-152.28024655539986</c:v>
                </c:pt>
                <c:pt idx="209">
                  <c:v>-152.98190107539187</c:v>
                </c:pt>
                <c:pt idx="210">
                  <c:v>-153.88402831538392</c:v>
                </c:pt>
                <c:pt idx="211">
                  <c:v>-154.38521011537767</c:v>
                </c:pt>
                <c:pt idx="212">
                  <c:v>-155.28713654052058</c:v>
                </c:pt>
                <c:pt idx="213">
                  <c:v>-155.68799272947155</c:v>
                </c:pt>
                <c:pt idx="214">
                  <c:v>-156.18895140185612</c:v>
                </c:pt>
                <c:pt idx="215">
                  <c:v>-157.89221088796711</c:v>
                </c:pt>
                <c:pt idx="216">
                  <c:v>-157.69182741901164</c:v>
                </c:pt>
                <c:pt idx="217">
                  <c:v>-158.29293320035092</c:v>
                </c:pt>
                <c:pt idx="218">
                  <c:v>-159.19459187236112</c:v>
                </c:pt>
                <c:pt idx="219">
                  <c:v>-159.59529930957387</c:v>
                </c:pt>
                <c:pt idx="220">
                  <c:v>-160.49689104330048</c:v>
                </c:pt>
                <c:pt idx="221">
                  <c:v>-161.49858526046035</c:v>
                </c:pt>
                <c:pt idx="222">
                  <c:v>-161.79909352560753</c:v>
                </c:pt>
                <c:pt idx="223">
                  <c:v>-162.60032989794487</c:v>
                </c:pt>
                <c:pt idx="224">
                  <c:v>-163.30141172373848</c:v>
                </c:pt>
                <c:pt idx="225">
                  <c:v>-164.60303407425977</c:v>
                </c:pt>
                <c:pt idx="226">
                  <c:v>-164.8032836666475</c:v>
                </c:pt>
                <c:pt idx="227">
                  <c:v>-165.70393826441338</c:v>
                </c:pt>
                <c:pt idx="228">
                  <c:v>-166.60459286217747</c:v>
                </c:pt>
                <c:pt idx="229">
                  <c:v>-167.40517472685673</c:v>
                </c:pt>
                <c:pt idx="230">
                  <c:v>-168.10578798467148</c:v>
                </c:pt>
                <c:pt idx="231">
                  <c:v>-168.10578798467148</c:v>
                </c:pt>
                <c:pt idx="232">
                  <c:v>-169.00570626132338</c:v>
                </c:pt>
                <c:pt idx="233">
                  <c:v>-169.70564269871932</c:v>
                </c:pt>
                <c:pt idx="234">
                  <c:v>-170.50539155365547</c:v>
                </c:pt>
                <c:pt idx="235">
                  <c:v>-171.10520319485573</c:v>
                </c:pt>
                <c:pt idx="236">
                  <c:v>-171.6050834171275</c:v>
                </c:pt>
                <c:pt idx="237">
                  <c:v>-172.30491572830474</c:v>
                </c:pt>
                <c:pt idx="238">
                  <c:v>-173.10430757906551</c:v>
                </c:pt>
                <c:pt idx="239">
                  <c:v>-173.60392748579125</c:v>
                </c:pt>
                <c:pt idx="240">
                  <c:v>-174.40331933655048</c:v>
                </c:pt>
                <c:pt idx="241">
                  <c:v>-175.00272934805525</c:v>
                </c:pt>
                <c:pt idx="242">
                  <c:v>-176.00174603389507</c:v>
                </c:pt>
                <c:pt idx="243">
                  <c:v>-176.50103124920449</c:v>
                </c:pt>
                <c:pt idx="244">
                  <c:v>-177.39974463676177</c:v>
                </c:pt>
                <c:pt idx="245">
                  <c:v>-178.3986125708625</c:v>
                </c:pt>
                <c:pt idx="246">
                  <c:v>-178.99793333132249</c:v>
                </c:pt>
                <c:pt idx="247">
                  <c:v>-179.19760279192377</c:v>
                </c:pt>
                <c:pt idx="248">
                  <c:v>-180.09611536463387</c:v>
                </c:pt>
                <c:pt idx="249">
                  <c:v>-180.49530553409738</c:v>
                </c:pt>
                <c:pt idx="250">
                  <c:v>-181.49328095775746</c:v>
                </c:pt>
                <c:pt idx="251">
                  <c:v>-181.5930189994275</c:v>
                </c:pt>
                <c:pt idx="252">
                  <c:v>-182.29118529111597</c:v>
                </c:pt>
                <c:pt idx="253">
                  <c:v>-182.59039941612761</c:v>
                </c:pt>
                <c:pt idx="254">
                  <c:v>-183.27404010040638</c:v>
                </c:pt>
                <c:pt idx="255">
                  <c:v>-183.72980055659252</c:v>
                </c:pt>
                <c:pt idx="256">
                  <c:v>-183.64590457523252</c:v>
                </c:pt>
                <c:pt idx="257">
                  <c:v>-183.5340432667515</c:v>
                </c:pt>
                <c:pt idx="258">
                  <c:v>-182.47150958793247</c:v>
                </c:pt>
                <c:pt idx="259">
                  <c:v>-180.16935328382144</c:v>
                </c:pt>
                <c:pt idx="260">
                  <c:v>-178.79696973058176</c:v>
                </c:pt>
                <c:pt idx="261">
                  <c:v>-176.73839440072251</c:v>
                </c:pt>
                <c:pt idx="262">
                  <c:v>-173.86718831524357</c:v>
                </c:pt>
                <c:pt idx="263">
                  <c:v>-169.56037918702287</c:v>
                </c:pt>
                <c:pt idx="264">
                  <c:v>-166.21063875396212</c:v>
                </c:pt>
                <c:pt idx="265">
                  <c:v>-162.81463652976171</c:v>
                </c:pt>
                <c:pt idx="266">
                  <c:v>-159.98463467626235</c:v>
                </c:pt>
                <c:pt idx="267">
                  <c:v>-153.58830985626386</c:v>
                </c:pt>
                <c:pt idx="268">
                  <c:v>-150.39014744626357</c:v>
                </c:pt>
                <c:pt idx="269">
                  <c:v>-146.72341705526247</c:v>
                </c:pt>
                <c:pt idx="270">
                  <c:v>-141.58999450786212</c:v>
                </c:pt>
                <c:pt idx="271">
                  <c:v>-135.7328947453617</c:v>
                </c:pt>
                <c:pt idx="272">
                  <c:v>-131.82816157036257</c:v>
                </c:pt>
                <c:pt idx="273">
                  <c:v>-126.41359823436252</c:v>
                </c:pt>
                <c:pt idx="274">
                  <c:v>-120.3222144813631</c:v>
                </c:pt>
                <c:pt idx="275">
                  <c:v>-120.95366561766262</c:v>
                </c:pt>
                <c:pt idx="276">
                  <c:v>-109.58754516426256</c:v>
                </c:pt>
                <c:pt idx="277">
                  <c:v>-105.79883834646192</c:v>
                </c:pt>
                <c:pt idx="278">
                  <c:v>-103.31408928150302</c:v>
                </c:pt>
                <c:pt idx="279">
                  <c:v>-100.41521537238253</c:v>
                </c:pt>
                <c:pt idx="280">
                  <c:v>-98.267091495043047</c:v>
                </c:pt>
                <c:pt idx="281">
                  <c:v>-94.891468259222577</c:v>
                </c:pt>
                <c:pt idx="282">
                  <c:v>-93.864486246262572</c:v>
                </c:pt>
                <c:pt idx="283">
                  <c:v>-92.837504233302596</c:v>
                </c:pt>
                <c:pt idx="284">
                  <c:v>-92.087795463702534</c:v>
                </c:pt>
                <c:pt idx="285">
                  <c:v>-89.838669154902561</c:v>
                </c:pt>
                <c:pt idx="286">
                  <c:v>-90.097050927282567</c:v>
                </c:pt>
                <c:pt idx="287">
                  <c:v>-88.675951179191998</c:v>
                </c:pt>
                <c:pt idx="288">
                  <c:v>-87.642424089672986</c:v>
                </c:pt>
                <c:pt idx="289">
                  <c:v>-87.066308600652548</c:v>
                </c:pt>
                <c:pt idx="290">
                  <c:v>-86.394173863462555</c:v>
                </c:pt>
                <c:pt idx="291">
                  <c:v>-85.588311312011882</c:v>
                </c:pt>
                <c:pt idx="292">
                  <c:v>-85.588311312011882</c:v>
                </c:pt>
                <c:pt idx="293">
                  <c:v>-84.959835210512551</c:v>
                </c:pt>
                <c:pt idx="294">
                  <c:v>-84.457054329313209</c:v>
                </c:pt>
                <c:pt idx="295">
                  <c:v>-83.894103369283016</c:v>
                </c:pt>
                <c:pt idx="296">
                  <c:v>-83.581352835932549</c:v>
                </c:pt>
                <c:pt idx="297">
                  <c:v>-83.209622237672562</c:v>
                </c:pt>
                <c:pt idx="298">
                  <c:v>-82.961801838832542</c:v>
                </c:pt>
                <c:pt idx="299">
                  <c:v>-82.69925501773254</c:v>
                </c:pt>
                <c:pt idx="300">
                  <c:v>-82.436708196631926</c:v>
                </c:pt>
                <c:pt idx="301">
                  <c:v>-82.174161375532478</c:v>
                </c:pt>
                <c:pt idx="302">
                  <c:v>-81.652042768132489</c:v>
                </c:pt>
                <c:pt idx="303">
                  <c:v>-81.390983464432537</c:v>
                </c:pt>
                <c:pt idx="304">
                  <c:v>-81.390983464432537</c:v>
                </c:pt>
                <c:pt idx="305">
                  <c:v>-80.667306249332597</c:v>
                </c:pt>
                <c:pt idx="306">
                  <c:v>-80.411155753052597</c:v>
                </c:pt>
                <c:pt idx="307">
                  <c:v>-80.026930008632519</c:v>
                </c:pt>
                <c:pt idx="308">
                  <c:v>-79.941992765093019</c:v>
                </c:pt>
                <c:pt idx="309">
                  <c:v>-79.347432060312627</c:v>
                </c:pt>
                <c:pt idx="310">
                  <c:v>-79.220695577832529</c:v>
                </c:pt>
                <c:pt idx="311">
                  <c:v>-78.755995142072479</c:v>
                </c:pt>
                <c:pt idx="312">
                  <c:v>-78.249049212152528</c:v>
                </c:pt>
                <c:pt idx="313">
                  <c:v>-78.249049212152528</c:v>
                </c:pt>
                <c:pt idx="314">
                  <c:v>-77.956975170662488</c:v>
                </c:pt>
                <c:pt idx="315">
                  <c:v>-77.625556293942509</c:v>
                </c:pt>
                <c:pt idx="316">
                  <c:v>-77.335564776812532</c:v>
                </c:pt>
                <c:pt idx="317">
                  <c:v>-77.294509296572627</c:v>
                </c:pt>
                <c:pt idx="318">
                  <c:v>-76.925009974412532</c:v>
                </c:pt>
                <c:pt idx="319">
                  <c:v>-76.519661482913151</c:v>
                </c:pt>
                <c:pt idx="320">
                  <c:v>-76.195382689712517</c:v>
                </c:pt>
                <c:pt idx="321">
                  <c:v>-75.875863952192518</c:v>
                </c:pt>
                <c:pt idx="322">
                  <c:v>-75.556345214672518</c:v>
                </c:pt>
                <c:pt idx="323">
                  <c:v>-75.595690049902899</c:v>
                </c:pt>
                <c:pt idx="324">
                  <c:v>-74.92682785099251</c:v>
                </c:pt>
                <c:pt idx="325">
                  <c:v>-74.61206916915252</c:v>
                </c:pt>
                <c:pt idx="326">
                  <c:v>-74.61206916915252</c:v>
                </c:pt>
                <c:pt idx="327">
                  <c:v>-74.302665549952522</c:v>
                </c:pt>
                <c:pt idx="328">
                  <c:v>-73.810520418162525</c:v>
                </c:pt>
                <c:pt idx="329">
                  <c:v>-73.848377735992358</c:v>
                </c:pt>
                <c:pt idx="330">
                  <c:v>-73.512570682942567</c:v>
                </c:pt>
                <c:pt idx="331">
                  <c:v>-73.128791193741804</c:v>
                </c:pt>
                <c:pt idx="332">
                  <c:v>-72.840510321622531</c:v>
                </c:pt>
                <c:pt idx="333">
                  <c:v>-72.504182637482458</c:v>
                </c:pt>
                <c:pt idx="334">
                  <c:v>-72.26989864698254</c:v>
                </c:pt>
                <c:pt idx="335">
                  <c:v>-71.901738090482056</c:v>
                </c:pt>
                <c:pt idx="336">
                  <c:v>-71.670057255432056</c:v>
                </c:pt>
                <c:pt idx="337">
                  <c:v>-71.471473682532547</c:v>
                </c:pt>
                <c:pt idx="338">
                  <c:v>-71.339084633932544</c:v>
                </c:pt>
                <c:pt idx="339">
                  <c:v>-70.966238397622519</c:v>
                </c:pt>
                <c:pt idx="340">
                  <c:v>-70.759101599672547</c:v>
                </c:pt>
                <c:pt idx="341">
                  <c:v>-70.45564805007254</c:v>
                </c:pt>
                <c:pt idx="342">
                  <c:v>-70.303921275272927</c:v>
                </c:pt>
                <c:pt idx="343">
                  <c:v>-69.933975697892564</c:v>
                </c:pt>
                <c:pt idx="344">
                  <c:v>-69.440714928052827</c:v>
                </c:pt>
                <c:pt idx="345">
                  <c:v>-69.208439086042532</c:v>
                </c:pt>
                <c:pt idx="346">
                  <c:v>-68.666462121352538</c:v>
                </c:pt>
                <c:pt idx="347">
                  <c:v>-68.051819931672526</c:v>
                </c:pt>
                <c:pt idx="348">
                  <c:v>-67.283517194572511</c:v>
                </c:pt>
                <c:pt idx="349">
                  <c:v>-67.053026373442478</c:v>
                </c:pt>
                <c:pt idx="350">
                  <c:v>-66.387362336942488</c:v>
                </c:pt>
                <c:pt idx="351">
                  <c:v>-65.721698300442512</c:v>
                </c:pt>
                <c:pt idx="352">
                  <c:v>-65.655578152011557</c:v>
                </c:pt>
                <c:pt idx="353">
                  <c:v>-64.928256519282513</c:v>
                </c:pt>
                <c:pt idx="354">
                  <c:v>-64.535551925682512</c:v>
                </c:pt>
                <c:pt idx="355">
                  <c:v>-63.881044269681936</c:v>
                </c:pt>
                <c:pt idx="356">
                  <c:v>-63.656354766412313</c:v>
                </c:pt>
                <c:pt idx="357">
                  <c:v>-63.281872260962494</c:v>
                </c:pt>
                <c:pt idx="358">
                  <c:v>-63.094147565082203</c:v>
                </c:pt>
                <c:pt idx="359">
                  <c:v>-62.624835825382526</c:v>
                </c:pt>
                <c:pt idx="360">
                  <c:v>-62.079809450022204</c:v>
                </c:pt>
                <c:pt idx="361">
                  <c:v>-61.057884996222114</c:v>
                </c:pt>
                <c:pt idx="362">
                  <c:v>-61.194141590062394</c:v>
                </c:pt>
                <c:pt idx="363">
                  <c:v>-60.465853071022494</c:v>
                </c:pt>
                <c:pt idx="364">
                  <c:v>-59.980327391662158</c:v>
                </c:pt>
                <c:pt idx="365">
                  <c:v>-59.47323271000252</c:v>
                </c:pt>
                <c:pt idx="366">
                  <c:v>-58.531485444062284</c:v>
                </c:pt>
                <c:pt idx="367">
                  <c:v>-58.171878112612269</c:v>
                </c:pt>
                <c:pt idx="368">
                  <c:v>-57.668427848582539</c:v>
                </c:pt>
                <c:pt idx="369">
                  <c:v>-57.051108127582495</c:v>
                </c:pt>
                <c:pt idx="370">
                  <c:v>-56.804180239182394</c:v>
                </c:pt>
                <c:pt idx="371">
                  <c:v>-56.357032508742165</c:v>
                </c:pt>
                <c:pt idx="372">
                  <c:v>-55.909884778302114</c:v>
                </c:pt>
                <c:pt idx="373">
                  <c:v>-55.909884778302114</c:v>
                </c:pt>
                <c:pt idx="374">
                  <c:v>-55.098667164212188</c:v>
                </c:pt>
                <c:pt idx="375">
                  <c:v>-54.724259034632546</c:v>
                </c:pt>
                <c:pt idx="376">
                  <c:v>-54.475546125352494</c:v>
                </c:pt>
                <c:pt idx="377">
                  <c:v>-53.978120306792505</c:v>
                </c:pt>
                <c:pt idx="378">
                  <c:v>-52.993978794952561</c:v>
                </c:pt>
                <c:pt idx="379">
                  <c:v>-52.932469950462291</c:v>
                </c:pt>
                <c:pt idx="380">
                  <c:v>-52.736861412362202</c:v>
                </c:pt>
                <c:pt idx="381">
                  <c:v>-52.463009459022217</c:v>
                </c:pt>
                <c:pt idx="382">
                  <c:v>-52.360817013642077</c:v>
                </c:pt>
                <c:pt idx="383">
                  <c:v>-51.645469895982494</c:v>
                </c:pt>
                <c:pt idx="384">
                  <c:v>-51.231940058782349</c:v>
                </c:pt>
                <c:pt idx="385">
                  <c:v>-50.921792680882547</c:v>
                </c:pt>
                <c:pt idx="386">
                  <c:v>-50.663336532632549</c:v>
                </c:pt>
                <c:pt idx="387">
                  <c:v>-50.299415400722552</c:v>
                </c:pt>
                <c:pt idx="388">
                  <c:v>-50.247426667592187</c:v>
                </c:pt>
                <c:pt idx="389">
                  <c:v>-49.649444672792136</c:v>
                </c:pt>
                <c:pt idx="390">
                  <c:v>-49.589646473311987</c:v>
                </c:pt>
                <c:pt idx="391">
                  <c:v>-49.057487123462018</c:v>
                </c:pt>
                <c:pt idx="392">
                  <c:v>-48.525327773612268</c:v>
                </c:pt>
                <c:pt idx="393">
                  <c:v>-48.407962650752239</c:v>
                </c:pt>
                <c:pt idx="394">
                  <c:v>-47.997184720742247</c:v>
                </c:pt>
                <c:pt idx="395">
                  <c:v>-47.907338669782312</c:v>
                </c:pt>
                <c:pt idx="396">
                  <c:v>-47.233493287582547</c:v>
                </c:pt>
                <c:pt idx="397">
                  <c:v>-46.963955134702566</c:v>
                </c:pt>
                <c:pt idx="398">
                  <c:v>-46.691293195282327</c:v>
                </c:pt>
                <c:pt idx="399">
                  <c:v>-46.236856629582554</c:v>
                </c:pt>
                <c:pt idx="400">
                  <c:v>-45.907074022002298</c:v>
                </c:pt>
                <c:pt idx="401">
                  <c:v>-45.522327646492549</c:v>
                </c:pt>
                <c:pt idx="402">
                  <c:v>-45.413143869332238</c:v>
                </c:pt>
                <c:pt idx="403">
                  <c:v>-44.648857429212164</c:v>
                </c:pt>
                <c:pt idx="404">
                  <c:v>-44.372922951512386</c:v>
                </c:pt>
                <c:pt idx="405">
                  <c:v>-43.931427787192128</c:v>
                </c:pt>
                <c:pt idx="406">
                  <c:v>-43.752330692232547</c:v>
                </c:pt>
                <c:pt idx="407">
                  <c:v>-43.483685049792157</c:v>
                </c:pt>
                <c:pt idx="408">
                  <c:v>-43.061825115152544</c:v>
                </c:pt>
                <c:pt idx="409">
                  <c:v>-42.692697672342305</c:v>
                </c:pt>
                <c:pt idx="410">
                  <c:v>-42.218105245872756</c:v>
                </c:pt>
                <c:pt idx="411">
                  <c:v>-41.894793338982552</c:v>
                </c:pt>
                <c:pt idx="412">
                  <c:v>-41.751099158142239</c:v>
                </c:pt>
                <c:pt idx="413">
                  <c:v>-41.000795381582549</c:v>
                </c:pt>
                <c:pt idx="414">
                  <c:v>-40.596785655742224</c:v>
                </c:pt>
                <c:pt idx="415">
                  <c:v>-40.46781789716232</c:v>
                </c:pt>
                <c:pt idx="416">
                  <c:v>-40.080914621422494</c:v>
                </c:pt>
                <c:pt idx="417">
                  <c:v>-39.736405591582546</c:v>
                </c:pt>
                <c:pt idx="418">
                  <c:v>-39.564151076662313</c:v>
                </c:pt>
                <c:pt idx="419">
                  <c:v>-39.292827902902538</c:v>
                </c:pt>
                <c:pt idx="420">
                  <c:v>-39.191081712742225</c:v>
                </c:pt>
                <c:pt idx="421">
                  <c:v>-38.953673935702291</c:v>
                </c:pt>
                <c:pt idx="422">
                  <c:v>-38.647022223692247</c:v>
                </c:pt>
                <c:pt idx="423">
                  <c:v>-38.384177899112238</c:v>
                </c:pt>
                <c:pt idx="424">
                  <c:v>-37.953541611812128</c:v>
                </c:pt>
                <c:pt idx="425">
                  <c:v>-37.824350725622544</c:v>
                </c:pt>
                <c:pt idx="426">
                  <c:v>-37.524987848872556</c:v>
                </c:pt>
                <c:pt idx="427">
                  <c:v>-37.182858846872563</c:v>
                </c:pt>
                <c:pt idx="428">
                  <c:v>-36.846084907512157</c:v>
                </c:pt>
                <c:pt idx="429">
                  <c:v>-36.509310968152562</c:v>
                </c:pt>
                <c:pt idx="430">
                  <c:v>-36.300686652802113</c:v>
                </c:pt>
                <c:pt idx="431">
                  <c:v>-36.008612611312444</c:v>
                </c:pt>
                <c:pt idx="432">
                  <c:v>-35.804450848162546</c:v>
                </c:pt>
                <c:pt idx="433">
                  <c:v>-35.396127321862544</c:v>
                </c:pt>
                <c:pt idx="434">
                  <c:v>-35.232797911342544</c:v>
                </c:pt>
                <c:pt idx="435">
                  <c:v>-35.032875572782544</c:v>
                </c:pt>
                <c:pt idx="436">
                  <c:v>-34.866273623982494</c:v>
                </c:pt>
                <c:pt idx="437">
                  <c:v>-34.699671675182444</c:v>
                </c:pt>
                <c:pt idx="438">
                  <c:v>-34.633030895662444</c:v>
                </c:pt>
                <c:pt idx="439">
                  <c:v>-34.302058274162547</c:v>
                </c:pt>
                <c:pt idx="440">
                  <c:v>-34.070377439112335</c:v>
                </c:pt>
                <c:pt idx="441">
                  <c:v>-33.804409327992239</c:v>
                </c:pt>
                <c:pt idx="442">
                  <c:v>-33.571687230762194</c:v>
                </c:pt>
                <c:pt idx="443">
                  <c:v>-33.074112660462546</c:v>
                </c:pt>
                <c:pt idx="444">
                  <c:v>-33.107284298482291</c:v>
                </c:pt>
                <c:pt idx="445">
                  <c:v>-32.876124094522524</c:v>
                </c:pt>
                <c:pt idx="446">
                  <c:v>-32.578918118002562</c:v>
                </c:pt>
                <c:pt idx="447">
                  <c:v>-32.347757914042269</c:v>
                </c:pt>
                <c:pt idx="448">
                  <c:v>-32.250028020862544</c:v>
                </c:pt>
                <c:pt idx="449">
                  <c:v>-32.05456823450254</c:v>
                </c:pt>
                <c:pt idx="450">
                  <c:v>-31.796930220822532</c:v>
                </c:pt>
                <c:pt idx="451">
                  <c:v>-31.635906462272651</c:v>
                </c:pt>
                <c:pt idx="452">
                  <c:v>-31.253911993952538</c:v>
                </c:pt>
                <c:pt idx="453">
                  <c:v>-31.06291475979253</c:v>
                </c:pt>
                <c:pt idx="454">
                  <c:v>-30.906353553442532</c:v>
                </c:pt>
                <c:pt idx="455">
                  <c:v>-30.687167864552535</c:v>
                </c:pt>
                <c:pt idx="456">
                  <c:v>-30.315883521512635</c:v>
                </c:pt>
                <c:pt idx="457">
                  <c:v>-30.192122073832529</c:v>
                </c:pt>
                <c:pt idx="458">
                  <c:v>-29.882718454632546</c:v>
                </c:pt>
                <c:pt idx="459">
                  <c:v>-29.791682389752527</c:v>
                </c:pt>
                <c:pt idx="460">
                  <c:v>-29.336502065352541</c:v>
                </c:pt>
                <c:pt idx="461">
                  <c:v>-29.157107466912706</c:v>
                </c:pt>
                <c:pt idx="462">
                  <c:v>-28.977712868472526</c:v>
                </c:pt>
                <c:pt idx="463">
                  <c:v>-28.802334567012537</c:v>
                </c:pt>
                <c:pt idx="464">
                  <c:v>-28.685415699372527</c:v>
                </c:pt>
                <c:pt idx="465">
                  <c:v>-28.484972729722532</c:v>
                </c:pt>
                <c:pt idx="466">
                  <c:v>-28.456338019772542</c:v>
                </c:pt>
                <c:pt idx="467">
                  <c:v>-28.17594098987254</c:v>
                </c:pt>
                <c:pt idx="468">
                  <c:v>-28.035742474922376</c:v>
                </c:pt>
                <c:pt idx="469">
                  <c:v>-27.786732062162343</c:v>
                </c:pt>
                <c:pt idx="470">
                  <c:v>-27.620725120322536</c:v>
                </c:pt>
                <c:pt idx="471">
                  <c:v>-27.565389473042529</c:v>
                </c:pt>
                <c:pt idx="472">
                  <c:v>-27.266770354992527</c:v>
                </c:pt>
                <c:pt idx="473">
                  <c:v>-27.076740007142529</c:v>
                </c:pt>
                <c:pt idx="474">
                  <c:v>-26.785484100222529</c:v>
                </c:pt>
                <c:pt idx="475">
                  <c:v>-26.626617241902526</c:v>
                </c:pt>
                <c:pt idx="476">
                  <c:v>-26.496459469402538</c:v>
                </c:pt>
                <c:pt idx="477">
                  <c:v>-26.262175478902527</c:v>
                </c:pt>
                <c:pt idx="478">
                  <c:v>-26.185642708672489</c:v>
                </c:pt>
                <c:pt idx="479">
                  <c:v>-25.802978857522525</c:v>
                </c:pt>
                <c:pt idx="480">
                  <c:v>-25.777914189332535</c:v>
                </c:pt>
                <c:pt idx="481">
                  <c:v>-25.552332175622489</c:v>
                </c:pt>
                <c:pt idx="482">
                  <c:v>-25.577099340332527</c:v>
                </c:pt>
                <c:pt idx="483">
                  <c:v>-25.478030681492527</c:v>
                </c:pt>
                <c:pt idx="484">
                  <c:v>-25.255126199102527</c:v>
                </c:pt>
                <c:pt idx="485">
                  <c:v>-25.06055892318253</c:v>
                </c:pt>
                <c:pt idx="486">
                  <c:v>-24.938954375732525</c:v>
                </c:pt>
                <c:pt idx="487">
                  <c:v>-24.770790533662428</c:v>
                </c:pt>
                <c:pt idx="488">
                  <c:v>-24.530556473562527</c:v>
                </c:pt>
                <c:pt idx="489">
                  <c:v>-24.386862292722526</c:v>
                </c:pt>
                <c:pt idx="490">
                  <c:v>-24.147371991322537</c:v>
                </c:pt>
                <c:pt idx="491">
                  <c:v>-24.027998719972651</c:v>
                </c:pt>
                <c:pt idx="492">
                  <c:v>-23.813126831542526</c:v>
                </c:pt>
                <c:pt idx="493">
                  <c:v>-23.719710738822528</c:v>
                </c:pt>
                <c:pt idx="494">
                  <c:v>-23.509524530202526</c:v>
                </c:pt>
                <c:pt idx="495">
                  <c:v>-23.439462460662536</c:v>
                </c:pt>
                <c:pt idx="496">
                  <c:v>-23.324923620862535</c:v>
                </c:pt>
                <c:pt idx="497">
                  <c:v>-23.050030405342525</c:v>
                </c:pt>
                <c:pt idx="498">
                  <c:v>-22.869148289502526</c:v>
                </c:pt>
                <c:pt idx="499">
                  <c:v>-22.778707231582409</c:v>
                </c:pt>
                <c:pt idx="500">
                  <c:v>-22.667887185282673</c:v>
                </c:pt>
                <c:pt idx="501">
                  <c:v>-22.53490312972265</c:v>
                </c:pt>
                <c:pt idx="502">
                  <c:v>-22.402365329382537</c:v>
                </c:pt>
                <c:pt idx="503">
                  <c:v>-22.225648262262489</c:v>
                </c:pt>
                <c:pt idx="504">
                  <c:v>-22.029519093072526</c:v>
                </c:pt>
                <c:pt idx="505">
                  <c:v>-21.746221404242537</c:v>
                </c:pt>
                <c:pt idx="506">
                  <c:v>-21.615914880002531</c:v>
                </c:pt>
                <c:pt idx="507">
                  <c:v>-21.442172847682489</c:v>
                </c:pt>
                <c:pt idx="508">
                  <c:v>-21.572479371922409</c:v>
                </c:pt>
                <c:pt idx="509">
                  <c:v>-21.46612187782242</c:v>
                </c:pt>
                <c:pt idx="510">
                  <c:v>-21.125777896702527</c:v>
                </c:pt>
                <c:pt idx="511">
                  <c:v>-21.063748421122529</c:v>
                </c:pt>
                <c:pt idx="512">
                  <c:v>-20.877659994382533</c:v>
                </c:pt>
                <c:pt idx="513">
                  <c:v>-20.715818101262595</c:v>
                </c:pt>
                <c:pt idx="514">
                  <c:v>-20.493285498222537</c:v>
                </c:pt>
                <c:pt idx="515">
                  <c:v>-20.452825024942541</c:v>
                </c:pt>
                <c:pt idx="516">
                  <c:v>-20.210062185262544</c:v>
                </c:pt>
                <c:pt idx="517">
                  <c:v>-20.068450528782527</c:v>
                </c:pt>
                <c:pt idx="518">
                  <c:v>-19.926838872302529</c:v>
                </c:pt>
                <c:pt idx="519">
                  <c:v>-19.646739345882526</c:v>
                </c:pt>
                <c:pt idx="520">
                  <c:v>-19.626732236852529</c:v>
                </c:pt>
                <c:pt idx="521">
                  <c:v>-19.666746454912527</c:v>
                </c:pt>
                <c:pt idx="522">
                  <c:v>-19.368871095562533</c:v>
                </c:pt>
                <c:pt idx="523">
                  <c:v>-19.329154380982533</c:v>
                </c:pt>
                <c:pt idx="524">
                  <c:v>-19.153106696692635</c:v>
                </c:pt>
                <c:pt idx="525">
                  <c:v>-19.055302427642541</c:v>
                </c:pt>
                <c:pt idx="526">
                  <c:v>-18.917855819882739</c:v>
                </c:pt>
                <c:pt idx="527">
                  <c:v>-18.878585360522536</c:v>
                </c:pt>
                <c:pt idx="528">
                  <c:v>-18.644747625242537</c:v>
                </c:pt>
                <c:pt idx="529">
                  <c:v>-18.586288191422536</c:v>
                </c:pt>
                <c:pt idx="530">
                  <c:v>-18.392910929422538</c:v>
                </c:pt>
                <c:pt idx="531">
                  <c:v>-18.218871393622631</c:v>
                </c:pt>
                <c:pt idx="532">
                  <c:v>-18.199608043292631</c:v>
                </c:pt>
                <c:pt idx="533">
                  <c:v>-17.929921138672544</c:v>
                </c:pt>
                <c:pt idx="534">
                  <c:v>-17.795077686362529</c:v>
                </c:pt>
                <c:pt idx="535">
                  <c:v>-17.66075486514255</c:v>
                </c:pt>
                <c:pt idx="536">
                  <c:v>-17.545621018382526</c:v>
                </c:pt>
                <c:pt idx="537">
                  <c:v>-17.506648062502549</c:v>
                </c:pt>
                <c:pt idx="538">
                  <c:v>-17.292296805162383</c:v>
                </c:pt>
                <c:pt idx="539">
                  <c:v>-17.214648396882591</c:v>
                </c:pt>
                <c:pt idx="540">
                  <c:v>-17.195236294812542</c:v>
                </c:pt>
                <c:pt idx="541">
                  <c:v>-17.080102448052553</c:v>
                </c:pt>
                <c:pt idx="542">
                  <c:v>-17.003346550212527</c:v>
                </c:pt>
                <c:pt idx="543">
                  <c:v>-16.657945009932657</c:v>
                </c:pt>
                <c:pt idx="544">
                  <c:v>-16.677133984392551</c:v>
                </c:pt>
                <c:pt idx="545">
                  <c:v>-16.504433214252554</c:v>
                </c:pt>
                <c:pt idx="546">
                  <c:v>-16.294172629762549</c:v>
                </c:pt>
                <c:pt idx="547">
                  <c:v>-16.217714235402553</c:v>
                </c:pt>
                <c:pt idx="548">
                  <c:v>-16.143338365402595</c:v>
                </c:pt>
                <c:pt idx="549">
                  <c:v>-16.087556462902544</c:v>
                </c:pt>
                <c:pt idx="550">
                  <c:v>-15.793623024662548</c:v>
                </c:pt>
                <c:pt idx="551">
                  <c:v>-15.701768825212486</c:v>
                </c:pt>
                <c:pt idx="552">
                  <c:v>-15.555992120012547</c:v>
                </c:pt>
                <c:pt idx="553">
                  <c:v>-15.42843750296255</c:v>
                </c:pt>
                <c:pt idx="554">
                  <c:v>-15.320889994942554</c:v>
                </c:pt>
                <c:pt idx="555">
                  <c:v>-15.195417902252547</c:v>
                </c:pt>
                <c:pt idx="556">
                  <c:v>-15.089209159892544</c:v>
                </c:pt>
                <c:pt idx="557">
                  <c:v>-14.98300041753255</c:v>
                </c:pt>
                <c:pt idx="558">
                  <c:v>-14.894493132232549</c:v>
                </c:pt>
                <c:pt idx="559">
                  <c:v>-14.757641531432547</c:v>
                </c:pt>
                <c:pt idx="560">
                  <c:v>-14.637896380732498</c:v>
                </c:pt>
                <c:pt idx="561">
                  <c:v>-14.432618979532551</c:v>
                </c:pt>
                <c:pt idx="562">
                  <c:v>-14.381299629232549</c:v>
                </c:pt>
                <c:pt idx="563">
                  <c:v>-14.245043035392547</c:v>
                </c:pt>
                <c:pt idx="564">
                  <c:v>-14.023626070402544</c:v>
                </c:pt>
                <c:pt idx="565">
                  <c:v>-13.905963444062547</c:v>
                </c:pt>
                <c:pt idx="566">
                  <c:v>-13.805109764342546</c:v>
                </c:pt>
                <c:pt idx="567">
                  <c:v>-13.690050293452545</c:v>
                </c:pt>
                <c:pt idx="568">
                  <c:v>-13.657176158912547</c:v>
                </c:pt>
                <c:pt idx="569">
                  <c:v>-13.509242553482554</c:v>
                </c:pt>
                <c:pt idx="570">
                  <c:v>-13.477260929382544</c:v>
                </c:pt>
                <c:pt idx="571">
                  <c:v>-13.237398748632438</c:v>
                </c:pt>
                <c:pt idx="572">
                  <c:v>-13.245580094332546</c:v>
                </c:pt>
                <c:pt idx="573">
                  <c:v>-13.180129328732543</c:v>
                </c:pt>
                <c:pt idx="574">
                  <c:v>-13.117058590972498</c:v>
                </c:pt>
                <c:pt idx="575">
                  <c:v>-13.069755537652552</c:v>
                </c:pt>
                <c:pt idx="576">
                  <c:v>-12.837033440422548</c:v>
                </c:pt>
                <c:pt idx="577">
                  <c:v>-12.637557357082544</c:v>
                </c:pt>
                <c:pt idx="578">
                  <c:v>-11.55910724208255</c:v>
                </c:pt>
                <c:pt idx="579">
                  <c:v>-10.804192161582549</c:v>
                </c:pt>
                <c:pt idx="580">
                  <c:v>-10.645474055002552</c:v>
                </c:pt>
                <c:pt idx="581">
                  <c:v>-10.587758379882555</c:v>
                </c:pt>
                <c:pt idx="582">
                  <c:v>-10.544471623542496</c:v>
                </c:pt>
                <c:pt idx="583">
                  <c:v>-10.502969888082552</c:v>
                </c:pt>
                <c:pt idx="584">
                  <c:v>-10.447634240802556</c:v>
                </c:pt>
                <c:pt idx="585">
                  <c:v>-10.404793739682553</c:v>
                </c:pt>
                <c:pt idx="586">
                  <c:v>-10.361953238562554</c:v>
                </c:pt>
                <c:pt idx="587">
                  <c:v>-10.339863605172548</c:v>
                </c:pt>
                <c:pt idx="588">
                  <c:v>-10.266231493872548</c:v>
                </c:pt>
                <c:pt idx="589">
                  <c:v>-10.274040960222548</c:v>
                </c:pt>
                <c:pt idx="590">
                  <c:v>-10.188136830372555</c:v>
                </c:pt>
                <c:pt idx="591">
                  <c:v>-10.096505758532553</c:v>
                </c:pt>
                <c:pt idx="592">
                  <c:v>-10.063185368772555</c:v>
                </c:pt>
                <c:pt idx="593">
                  <c:v>-10.026889944212551</c:v>
                </c:pt>
                <c:pt idx="594">
                  <c:v>-9.9270775266725479</c:v>
                </c:pt>
                <c:pt idx="595">
                  <c:v>-9.8726343898325748</c:v>
                </c:pt>
                <c:pt idx="596">
                  <c:v>-9.706553072122551</c:v>
                </c:pt>
                <c:pt idx="597">
                  <c:v>-9.6353753645324662</c:v>
                </c:pt>
                <c:pt idx="598">
                  <c:v>-9.3240379727125493</c:v>
                </c:pt>
                <c:pt idx="599">
                  <c:v>-9.1803437918724882</c:v>
                </c:pt>
                <c:pt idx="600">
                  <c:v>-9.0406659080124996</c:v>
                </c:pt>
                <c:pt idx="601">
                  <c:v>-8.9242676714625482</c:v>
                </c:pt>
                <c:pt idx="602">
                  <c:v>-8.8249015091425509</c:v>
                </c:pt>
                <c:pt idx="603">
                  <c:v>-8.7752184279825389</c:v>
                </c:pt>
                <c:pt idx="604">
                  <c:v>-8.6547295185825543</c:v>
                </c:pt>
                <c:pt idx="605">
                  <c:v>-8.6667784095225482</c:v>
                </c:pt>
                <c:pt idx="606">
                  <c:v>-8.4619472635425517</c:v>
                </c:pt>
                <c:pt idx="607">
                  <c:v>-8.4483364793325499</c:v>
                </c:pt>
                <c:pt idx="608">
                  <c:v>-8.4075041267025536</c:v>
                </c:pt>
                <c:pt idx="609">
                  <c:v>-8.3729937230225531</c:v>
                </c:pt>
                <c:pt idx="610">
                  <c:v>-8.3255419179625747</c:v>
                </c:pt>
                <c:pt idx="611">
                  <c:v>-8.294006549082555</c:v>
                </c:pt>
                <c:pt idx="612">
                  <c:v>-8.2900646279725319</c:v>
                </c:pt>
                <c:pt idx="613">
                  <c:v>-8.2655949667425546</c:v>
                </c:pt>
                <c:pt idx="614">
                  <c:v>-8.2201513101724828</c:v>
                </c:pt>
                <c:pt idx="615">
                  <c:v>-8.2170275236324919</c:v>
                </c:pt>
                <c:pt idx="616">
                  <c:v>-8.2045323774725532</c:v>
                </c:pt>
                <c:pt idx="617">
                  <c:v>-8.1884671895524939</c:v>
                </c:pt>
                <c:pt idx="618">
                  <c:v>-8.1563368137125547</c:v>
                </c:pt>
                <c:pt idx="619">
                  <c:v>-8.1429491571125485</c:v>
                </c:pt>
                <c:pt idx="620">
                  <c:v>-8.1268095933225517</c:v>
                </c:pt>
                <c:pt idx="621">
                  <c:v>-8.1129756815025189</c:v>
                </c:pt>
                <c:pt idx="622">
                  <c:v>-8.0949023450925459</c:v>
                </c:pt>
                <c:pt idx="623">
                  <c:v>-8.0848616026425439</c:v>
                </c:pt>
                <c:pt idx="624">
                  <c:v>-8.0694657975525512</c:v>
                </c:pt>
                <c:pt idx="625">
                  <c:v>-8.0626232175125505</c:v>
                </c:pt>
                <c:pt idx="626">
                  <c:v>-8.0485661780825488</c:v>
                </c:pt>
                <c:pt idx="627">
                  <c:v>-8.0345091386525507</c:v>
                </c:pt>
                <c:pt idx="628">
                  <c:v>-8.0281871897025479</c:v>
                </c:pt>
                <c:pt idx="629">
                  <c:v>-8.0193364611725499</c:v>
                </c:pt>
                <c:pt idx="630">
                  <c:v>-8.011750122432483</c:v>
                </c:pt>
                <c:pt idx="631">
                  <c:v>-8.0041637836924568</c:v>
                </c:pt>
                <c:pt idx="632">
                  <c:v>-8.0003706143225486</c:v>
                </c:pt>
                <c:pt idx="633">
                  <c:v>-7.9862391990225996</c:v>
                </c:pt>
                <c:pt idx="634">
                  <c:v>-7.9834129159625524</c:v>
                </c:pt>
                <c:pt idx="635">
                  <c:v>-7.9878754681625495</c:v>
                </c:pt>
                <c:pt idx="636">
                  <c:v>-7.9685377419625505</c:v>
                </c:pt>
                <c:pt idx="637">
                  <c:v>-7.9652652036825504</c:v>
                </c:pt>
                <c:pt idx="638">
                  <c:v>-7.9390848974425499</c:v>
                </c:pt>
                <c:pt idx="639">
                  <c:v>-7.9271103823725495</c:v>
                </c:pt>
                <c:pt idx="640">
                  <c:v>-7.9151358673025198</c:v>
                </c:pt>
                <c:pt idx="641">
                  <c:v>-7.9062107629025524</c:v>
                </c:pt>
                <c:pt idx="642">
                  <c:v>-7.8955006376225345</c:v>
                </c:pt>
                <c:pt idx="643">
                  <c:v>-7.8740803870625475</c:v>
                </c:pt>
                <c:pt idx="644">
                  <c:v>-7.8687253244225497</c:v>
                </c:pt>
                <c:pt idx="645">
                  <c:v>-7.8544451573825445</c:v>
                </c:pt>
                <c:pt idx="646">
                  <c:v>-7.83837996946255</c:v>
                </c:pt>
                <c:pt idx="647">
                  <c:v>-7.8330249068225495</c:v>
                </c:pt>
                <c:pt idx="648">
                  <c:v>-7.8232072919825502</c:v>
                </c:pt>
                <c:pt idx="649">
                  <c:v>-7.8101171388625446</c:v>
                </c:pt>
                <c:pt idx="650">
                  <c:v>-7.7921181783225455</c:v>
                </c:pt>
                <c:pt idx="651">
                  <c:v>-7.7872093709025494</c:v>
                </c:pt>
                <c:pt idx="652">
                  <c:v>-7.7741192177825456</c:v>
                </c:pt>
                <c:pt idx="653">
                  <c:v>-7.7626653338025493</c:v>
                </c:pt>
                <c:pt idx="654">
                  <c:v>-7.7528477189625491</c:v>
                </c:pt>
                <c:pt idx="655">
                  <c:v>-7.7325431064525514</c:v>
                </c:pt>
                <c:pt idx="656">
                  <c:v>-7.7309812131825488</c:v>
                </c:pt>
                <c:pt idx="657">
                  <c:v>-7.7075528141325487</c:v>
                </c:pt>
                <c:pt idx="658">
                  <c:v>-7.6903719881625481</c:v>
                </c:pt>
                <c:pt idx="659">
                  <c:v>-7.6903719881625481</c:v>
                </c:pt>
                <c:pt idx="660">
                  <c:v>-7.6784718489625465</c:v>
                </c:pt>
                <c:pt idx="661">
                  <c:v>-7.6685798582525218</c:v>
                </c:pt>
                <c:pt idx="662">
                  <c:v>-7.6601010090725445</c:v>
                </c:pt>
                <c:pt idx="663">
                  <c:v>-7.6530353014225465</c:v>
                </c:pt>
                <c:pt idx="664">
                  <c:v>-7.6473827353025481</c:v>
                </c:pt>
                <c:pt idx="665">
                  <c:v>-7.6326563130425473</c:v>
                </c:pt>
                <c:pt idx="666">
                  <c:v>-7.6273012504025255</c:v>
                </c:pt>
                <c:pt idx="667">
                  <c:v>-7.6179298907825475</c:v>
                </c:pt>
                <c:pt idx="668">
                  <c:v>-7.6090791622525504</c:v>
                </c:pt>
                <c:pt idx="669">
                  <c:v>-7.6090791622525504</c:v>
                </c:pt>
                <c:pt idx="670">
                  <c:v>-7.5951708745625455</c:v>
                </c:pt>
                <c:pt idx="671">
                  <c:v>-7.5837913664525471</c:v>
                </c:pt>
                <c:pt idx="672">
                  <c:v>-7.5770975381525467</c:v>
                </c:pt>
                <c:pt idx="673">
                  <c:v>-7.5637098815525494</c:v>
                </c:pt>
                <c:pt idx="674">
                  <c:v>-7.5585035706525465</c:v>
                </c:pt>
                <c:pt idx="675">
                  <c:v>-7.5460084244925794</c:v>
                </c:pt>
                <c:pt idx="676">
                  <c:v>-7.5460084244925794</c:v>
                </c:pt>
                <c:pt idx="677">
                  <c:v>-7.5392402203225739</c:v>
                </c:pt>
                <c:pt idx="678">
                  <c:v>-7.5334389024625494</c:v>
                </c:pt>
                <c:pt idx="679">
                  <c:v>-7.5295713572225456</c:v>
                </c:pt>
                <c:pt idx="680">
                  <c:v>-7.5218362667425245</c:v>
                </c:pt>
                <c:pt idx="681">
                  <c:v>-7.5199024941225794</c:v>
                </c:pt>
                <c:pt idx="682">
                  <c:v>-7.5121674036425494</c:v>
                </c:pt>
                <c:pt idx="683">
                  <c:v>-7.5063660857825942</c:v>
                </c:pt>
                <c:pt idx="684">
                  <c:v>-7.5005647679225458</c:v>
                </c:pt>
                <c:pt idx="685">
                  <c:v>-7.4871771113225494</c:v>
                </c:pt>
                <c:pt idx="686">
                  <c:v>-7.4898546426425474</c:v>
                </c:pt>
                <c:pt idx="687">
                  <c:v>-7.4841277006525484</c:v>
                </c:pt>
                <c:pt idx="688">
                  <c:v>-7.4751282203825484</c:v>
                </c:pt>
                <c:pt idx="689">
                  <c:v>-7.4699219094825464</c:v>
                </c:pt>
                <c:pt idx="690">
                  <c:v>-7.4647155985825355</c:v>
                </c:pt>
                <c:pt idx="691">
                  <c:v>-7.4602530463825474</c:v>
                </c:pt>
                <c:pt idx="692">
                  <c:v>-7.4562367494025494</c:v>
                </c:pt>
                <c:pt idx="693">
                  <c:v>-7.4495429211025534</c:v>
                </c:pt>
                <c:pt idx="694">
                  <c:v>-7.4465678863025504</c:v>
                </c:pt>
                <c:pt idx="695">
                  <c:v>-7.4429978445425453</c:v>
                </c:pt>
                <c:pt idx="696">
                  <c:v>-7.4398740580025464</c:v>
                </c:pt>
                <c:pt idx="697">
                  <c:v>-7.4383121647325776</c:v>
                </c:pt>
                <c:pt idx="698">
                  <c:v>-7.4331058538325454</c:v>
                </c:pt>
                <c:pt idx="699">
                  <c:v>-7.4299820672925456</c:v>
                </c:pt>
                <c:pt idx="700">
                  <c:v>-7.4273045359725458</c:v>
                </c:pt>
                <c:pt idx="701">
                  <c:v>-7.4219494733325524</c:v>
                </c:pt>
                <c:pt idx="702">
                  <c:v>-7.4139168793725245</c:v>
                </c:pt>
                <c:pt idx="703">
                  <c:v>-7.4143631345925831</c:v>
                </c:pt>
                <c:pt idx="704">
                  <c:v>-7.4139168793725245</c:v>
                </c:pt>
                <c:pt idx="705">
                  <c:v>-7.4098262065225464</c:v>
                </c:pt>
                <c:pt idx="706">
                  <c:v>-7.4061074130225739</c:v>
                </c:pt>
                <c:pt idx="707">
                  <c:v>-7.4035042575725445</c:v>
                </c:pt>
                <c:pt idx="708">
                  <c:v>-7.4005292227725494</c:v>
                </c:pt>
                <c:pt idx="709">
                  <c:v>-7.3999342158125447</c:v>
                </c:pt>
                <c:pt idx="710">
                  <c:v>-7.3993392088525454</c:v>
                </c:pt>
                <c:pt idx="711">
                  <c:v>-7.3952485360025442</c:v>
                </c:pt>
                <c:pt idx="712">
                  <c:v>-7.3926453805525494</c:v>
                </c:pt>
                <c:pt idx="713">
                  <c:v>-7.3900422251025439</c:v>
                </c:pt>
                <c:pt idx="714">
                  <c:v>-7.3878109490025246</c:v>
                </c:pt>
                <c:pt idx="715">
                  <c:v>-7.3848359142025375</c:v>
                </c:pt>
                <c:pt idx="716">
                  <c:v>-7.3837202761525385</c:v>
                </c:pt>
                <c:pt idx="717">
                  <c:v>-7.3785139652525435</c:v>
                </c:pt>
                <c:pt idx="718">
                  <c:v>-7.3781420859025832</c:v>
                </c:pt>
                <c:pt idx="719">
                  <c:v>-7.3744232924025432</c:v>
                </c:pt>
                <c:pt idx="720">
                  <c:v>-7.3710763782525435</c:v>
                </c:pt>
                <c:pt idx="721">
                  <c:v>-7.3707044989025432</c:v>
                </c:pt>
                <c:pt idx="722">
                  <c:v>-7.3669857054025405</c:v>
                </c:pt>
                <c:pt idx="723">
                  <c:v>-7.3673575847525425</c:v>
                </c:pt>
                <c:pt idx="724">
                  <c:v>-7.3620025221125385</c:v>
                </c:pt>
                <c:pt idx="725">
                  <c:v>-7.3599199977525442</c:v>
                </c:pt>
                <c:pt idx="726">
                  <c:v>-7.3595481184025484</c:v>
                </c:pt>
                <c:pt idx="727">
                  <c:v>-7.3569449629525385</c:v>
                </c:pt>
                <c:pt idx="728">
                  <c:v>-7.3562012042525504</c:v>
                </c:pt>
                <c:pt idx="729">
                  <c:v>-7.3539699281525444</c:v>
                </c:pt>
                <c:pt idx="730">
                  <c:v>-7.3513667727025513</c:v>
                </c:pt>
                <c:pt idx="731">
                  <c:v>-7.3480198585525445</c:v>
                </c:pt>
                <c:pt idx="732">
                  <c:v>-7.3461604618025484</c:v>
                </c:pt>
                <c:pt idx="733">
                  <c:v>-7.3435573063525386</c:v>
                </c:pt>
                <c:pt idx="734">
                  <c:v>-7.3405822715525355</c:v>
                </c:pt>
                <c:pt idx="735">
                  <c:v>-7.3385741230625436</c:v>
                </c:pt>
                <c:pt idx="736">
                  <c:v>-7.3379047402325375</c:v>
                </c:pt>
                <c:pt idx="737">
                  <c:v>-7.3361197193525438</c:v>
                </c:pt>
                <c:pt idx="738">
                  <c:v>-7.3343346984725395</c:v>
                </c:pt>
                <c:pt idx="739">
                  <c:v>-7.3327728052025494</c:v>
                </c:pt>
                <c:pt idx="740">
                  <c:v>-7.3309877843225504</c:v>
                </c:pt>
                <c:pt idx="741">
                  <c:v>-7.3300952738825442</c:v>
                </c:pt>
                <c:pt idx="742">
                  <c:v>-7.3280127495225376</c:v>
                </c:pt>
                <c:pt idx="743">
                  <c:v>-7.3274177425625355</c:v>
                </c:pt>
                <c:pt idx="744">
                  <c:v>-7.3268227356025433</c:v>
                </c:pt>
                <c:pt idx="745">
                  <c:v>-7.3248889629825245</c:v>
                </c:pt>
                <c:pt idx="746">
                  <c:v>-7.3248889629825245</c:v>
                </c:pt>
                <c:pt idx="747">
                  <c:v>-7.3233270697125405</c:v>
                </c:pt>
                <c:pt idx="748">
                  <c:v>-7.3224345592724918</c:v>
                </c:pt>
                <c:pt idx="749">
                  <c:v>-7.3210957936125434</c:v>
                </c:pt>
                <c:pt idx="750">
                  <c:v>-7.3210957936125434</c:v>
                </c:pt>
                <c:pt idx="751">
                  <c:v>-7.3210957936125434</c:v>
                </c:pt>
                <c:pt idx="752">
                  <c:v>-7.3210957936125434</c:v>
                </c:pt>
                <c:pt idx="753">
                  <c:v>-7.3210957936125434</c:v>
                </c:pt>
                <c:pt idx="754">
                  <c:v>-7.3210957936125434</c:v>
                </c:pt>
                <c:pt idx="755">
                  <c:v>-7.3210957936125434</c:v>
                </c:pt>
                <c:pt idx="756">
                  <c:v>-7.3210957936125434</c:v>
                </c:pt>
                <c:pt idx="757">
                  <c:v>-7.3210957936125434</c:v>
                </c:pt>
                <c:pt idx="758">
                  <c:v>-7.3210957936125434</c:v>
                </c:pt>
                <c:pt idx="759">
                  <c:v>-7.3210957936125434</c:v>
                </c:pt>
                <c:pt idx="760">
                  <c:v>-7.3202776590425405</c:v>
                </c:pt>
                <c:pt idx="761">
                  <c:v>-7.3197570279525435</c:v>
                </c:pt>
                <c:pt idx="762">
                  <c:v>-7.3188645175125355</c:v>
                </c:pt>
                <c:pt idx="763">
                  <c:v>-7.3188645175125355</c:v>
                </c:pt>
                <c:pt idx="764">
                  <c:v>-7.3188645175125355</c:v>
                </c:pt>
                <c:pt idx="765">
                  <c:v>-7.3188645175125355</c:v>
                </c:pt>
                <c:pt idx="766">
                  <c:v>-7.3188645175125355</c:v>
                </c:pt>
                <c:pt idx="767">
                  <c:v>-7.3188645175125355</c:v>
                </c:pt>
                <c:pt idx="768">
                  <c:v>-7.3188645175125355</c:v>
                </c:pt>
                <c:pt idx="769">
                  <c:v>-7.3188645175125355</c:v>
                </c:pt>
                <c:pt idx="770">
                  <c:v>-7.3181951346825436</c:v>
                </c:pt>
                <c:pt idx="771">
                  <c:v>-7.3178232553325415</c:v>
                </c:pt>
                <c:pt idx="772">
                  <c:v>-7.3175257518525365</c:v>
                </c:pt>
                <c:pt idx="773">
                  <c:v>-7.3170051207625395</c:v>
                </c:pt>
                <c:pt idx="774">
                  <c:v>-7.3164844896725425</c:v>
                </c:pt>
                <c:pt idx="775">
                  <c:v>-7.3161869861925375</c:v>
                </c:pt>
                <c:pt idx="776">
                  <c:v>-7.3161869861925375</c:v>
                </c:pt>
                <c:pt idx="777">
                  <c:v>-7.3161869861925375</c:v>
                </c:pt>
                <c:pt idx="778">
                  <c:v>-7.3161869861925375</c:v>
                </c:pt>
                <c:pt idx="779">
                  <c:v>-7.3160382344525425</c:v>
                </c:pt>
                <c:pt idx="780">
                  <c:v>-7.3152200998825423</c:v>
                </c:pt>
                <c:pt idx="781">
                  <c:v>-7.3149225964025355</c:v>
                </c:pt>
                <c:pt idx="782">
                  <c:v>-7.3142532135725427</c:v>
                </c:pt>
                <c:pt idx="783">
                  <c:v>-7.3138069583525365</c:v>
                </c:pt>
                <c:pt idx="784">
                  <c:v>-7.3132863272625395</c:v>
                </c:pt>
                <c:pt idx="785">
                  <c:v>-7.3127656961725425</c:v>
                </c:pt>
                <c:pt idx="786">
                  <c:v>-7.3123194409525425</c:v>
                </c:pt>
                <c:pt idx="787">
                  <c:v>-7.3122450650825428</c:v>
                </c:pt>
                <c:pt idx="788">
                  <c:v>-7.3111294270325429</c:v>
                </c:pt>
                <c:pt idx="789">
                  <c:v>-7.3100881648525426</c:v>
                </c:pt>
                <c:pt idx="790">
                  <c:v>-7.3100881648525426</c:v>
                </c:pt>
                <c:pt idx="791">
                  <c:v>-7.3100881648525426</c:v>
                </c:pt>
                <c:pt idx="792">
                  <c:v>-7.3100881648525426</c:v>
                </c:pt>
                <c:pt idx="793">
                  <c:v>-7.3100881648525426</c:v>
                </c:pt>
                <c:pt idx="794">
                  <c:v>-7.3100881648525426</c:v>
                </c:pt>
                <c:pt idx="795">
                  <c:v>-7.3100881648525426</c:v>
                </c:pt>
                <c:pt idx="796">
                  <c:v>-7.3100881648525426</c:v>
                </c:pt>
                <c:pt idx="797">
                  <c:v>-7.3100881648525426</c:v>
                </c:pt>
                <c:pt idx="798">
                  <c:v>-7.3100881648525426</c:v>
                </c:pt>
                <c:pt idx="799">
                  <c:v>-7.3100881648525426</c:v>
                </c:pt>
                <c:pt idx="800">
                  <c:v>-7.3097162855025424</c:v>
                </c:pt>
                <c:pt idx="801">
                  <c:v>-7.3090469026725424</c:v>
                </c:pt>
                <c:pt idx="802">
                  <c:v>-7.3086006474525425</c:v>
                </c:pt>
                <c:pt idx="803">
                  <c:v>-7.3091956544125427</c:v>
                </c:pt>
                <c:pt idx="804">
                  <c:v>-7.3096419096325524</c:v>
                </c:pt>
                <c:pt idx="805">
                  <c:v>-7.3094931578925424</c:v>
                </c:pt>
                <c:pt idx="806">
                  <c:v>-7.3103112924625426</c:v>
                </c:pt>
                <c:pt idx="807">
                  <c:v>-7.3106831718125429</c:v>
                </c:pt>
                <c:pt idx="808">
                  <c:v>-7.3109806752925355</c:v>
                </c:pt>
                <c:pt idx="809">
                  <c:v>-7.3115013063825405</c:v>
                </c:pt>
                <c:pt idx="810">
                  <c:v>-7.3121706892125395</c:v>
                </c:pt>
                <c:pt idx="811">
                  <c:v>-7.3126169444325395</c:v>
                </c:pt>
                <c:pt idx="812">
                  <c:v>-7.3131375755225365</c:v>
                </c:pt>
                <c:pt idx="813">
                  <c:v>-7.3137325824825421</c:v>
                </c:pt>
                <c:pt idx="814">
                  <c:v>-7.3143275894425415</c:v>
                </c:pt>
                <c:pt idx="815">
                  <c:v>-7.3151457240125426</c:v>
                </c:pt>
                <c:pt idx="816">
                  <c:v>-7.3154432274925405</c:v>
                </c:pt>
                <c:pt idx="817">
                  <c:v>-7.3158151068425346</c:v>
                </c:pt>
                <c:pt idx="818">
                  <c:v>-7.3161869861925375</c:v>
                </c:pt>
                <c:pt idx="819">
                  <c:v>-7.3169307448925425</c:v>
                </c:pt>
                <c:pt idx="820">
                  <c:v>-7.3187157657725415</c:v>
                </c:pt>
                <c:pt idx="821">
                  <c:v>-7.3190132692525385</c:v>
                </c:pt>
                <c:pt idx="822">
                  <c:v>-7.3209470418725395</c:v>
                </c:pt>
                <c:pt idx="823">
                  <c:v>-7.3206495383925425</c:v>
                </c:pt>
                <c:pt idx="824">
                  <c:v>-7.3210957936125434</c:v>
                </c:pt>
                <c:pt idx="825">
                  <c:v>-7.3214676729625427</c:v>
                </c:pt>
                <c:pt idx="826">
                  <c:v>-7.3221370557925365</c:v>
                </c:pt>
                <c:pt idx="827">
                  <c:v>-7.3230295662325355</c:v>
                </c:pt>
                <c:pt idx="828">
                  <c:v>-7.3229551903625385</c:v>
                </c:pt>
                <c:pt idx="829">
                  <c:v>-7.3236245731925385</c:v>
                </c:pt>
                <c:pt idx="830">
                  <c:v>-7.3242939560225375</c:v>
                </c:pt>
                <c:pt idx="831">
                  <c:v>-7.3236245731925385</c:v>
                </c:pt>
                <c:pt idx="832">
                  <c:v>-7.3231039421025415</c:v>
                </c:pt>
                <c:pt idx="833">
                  <c:v>-7.3214676729625427</c:v>
                </c:pt>
                <c:pt idx="834">
                  <c:v>-7.3202776590425405</c:v>
                </c:pt>
                <c:pt idx="835">
                  <c:v>-7.3196826520825429</c:v>
                </c:pt>
                <c:pt idx="836">
                  <c:v>-7.3195339003425426</c:v>
                </c:pt>
                <c:pt idx="837">
                  <c:v>-7.3180463829425424</c:v>
                </c:pt>
                <c:pt idx="838">
                  <c:v>-7.3171538725025345</c:v>
                </c:pt>
                <c:pt idx="839">
                  <c:v>-7.3164101138025428</c:v>
                </c:pt>
                <c:pt idx="840">
                  <c:v>-7.3158151068425346</c:v>
                </c:pt>
                <c:pt idx="841">
                  <c:v>-7.3154432274925405</c:v>
                </c:pt>
                <c:pt idx="842">
                  <c:v>-7.3146994687925417</c:v>
                </c:pt>
                <c:pt idx="843">
                  <c:v>-7.3141044618325255</c:v>
                </c:pt>
                <c:pt idx="844">
                  <c:v>-7.3141044618325255</c:v>
                </c:pt>
                <c:pt idx="845">
                  <c:v>-7.3141044618325255</c:v>
                </c:pt>
                <c:pt idx="846">
                  <c:v>-7.3138813342225415</c:v>
                </c:pt>
                <c:pt idx="847">
                  <c:v>-7.3135094548725412</c:v>
                </c:pt>
                <c:pt idx="848">
                  <c:v>-7.3127656961725416</c:v>
                </c:pt>
                <c:pt idx="849">
                  <c:v>-7.3117244339925413</c:v>
                </c:pt>
                <c:pt idx="850">
                  <c:v>-7.3117244339925413</c:v>
                </c:pt>
                <c:pt idx="851">
                  <c:v>-7.3117244339925413</c:v>
                </c:pt>
                <c:pt idx="852">
                  <c:v>-7.3117244339925413</c:v>
                </c:pt>
                <c:pt idx="853">
                  <c:v>-7.3126169444325395</c:v>
                </c:pt>
                <c:pt idx="854">
                  <c:v>-7.3135094548725412</c:v>
                </c:pt>
                <c:pt idx="855">
                  <c:v>-7.3148482205325385</c:v>
                </c:pt>
                <c:pt idx="856">
                  <c:v>-7.3161869861925375</c:v>
                </c:pt>
                <c:pt idx="857">
                  <c:v>-7.3181951346825409</c:v>
                </c:pt>
                <c:pt idx="858">
                  <c:v>-7.3188645175125355</c:v>
                </c:pt>
                <c:pt idx="859">
                  <c:v>-7.3202032831725434</c:v>
                </c:pt>
                <c:pt idx="860">
                  <c:v>-7.3219883040525406</c:v>
                </c:pt>
                <c:pt idx="861">
                  <c:v>-7.3231783179725385</c:v>
                </c:pt>
                <c:pt idx="862">
                  <c:v>-7.3242195801525405</c:v>
                </c:pt>
                <c:pt idx="863">
                  <c:v>-7.403950512792548</c:v>
                </c:pt>
                <c:pt idx="864">
                  <c:v>-7.4438159791125456</c:v>
                </c:pt>
                <c:pt idx="865">
                  <c:v>-7.4737150788525408</c:v>
                </c:pt>
                <c:pt idx="866">
                  <c:v>-7.5906339464925452</c:v>
                </c:pt>
                <c:pt idx="867">
                  <c:v>-7.5808907075225429</c:v>
                </c:pt>
                <c:pt idx="868">
                  <c:v>-7.6978839510325345</c:v>
                </c:pt>
                <c:pt idx="870">
                  <c:v>-31.175542035199925</c:v>
                </c:pt>
                <c:pt idx="871">
                  <c:v>-28.545211526419962</c:v>
                </c:pt>
                <c:pt idx="872">
                  <c:v>-28.545211526419962</c:v>
                </c:pt>
                <c:pt idx="873">
                  <c:v>-27.670847198105093</c:v>
                </c:pt>
                <c:pt idx="874">
                  <c:v>-26.942210257842589</c:v>
                </c:pt>
                <c:pt idx="875">
                  <c:v>-26.207872830342588</c:v>
                </c:pt>
                <c:pt idx="876">
                  <c:v>-26.158917001842635</c:v>
                </c:pt>
                <c:pt idx="877">
                  <c:v>-26.028000589592573</c:v>
                </c:pt>
                <c:pt idx="878">
                  <c:v>-26.028000589592573</c:v>
                </c:pt>
                <c:pt idx="879">
                  <c:v>-25.856802204342578</c:v>
                </c:pt>
                <c:pt idx="880">
                  <c:v>-25.827031768092741</c:v>
                </c:pt>
                <c:pt idx="881">
                  <c:v>-25.747643938092576</c:v>
                </c:pt>
                <c:pt idx="882">
                  <c:v>-25.697291471842686</c:v>
                </c:pt>
                <c:pt idx="883">
                  <c:v>-25.566375059592591</c:v>
                </c:pt>
                <c:pt idx="884">
                  <c:v>-25.515655057092708</c:v>
                </c:pt>
                <c:pt idx="885">
                  <c:v>-25.444647053592576</c:v>
                </c:pt>
                <c:pt idx="886">
                  <c:v>-25.303660148092689</c:v>
                </c:pt>
                <c:pt idx="887">
                  <c:v>-25.283519161592576</c:v>
                </c:pt>
                <c:pt idx="888">
                  <c:v>-25.27322814659259</c:v>
                </c:pt>
                <c:pt idx="889">
                  <c:v>-25.270287856592574</c:v>
                </c:pt>
                <c:pt idx="890">
                  <c:v>-25.25977631984259</c:v>
                </c:pt>
                <c:pt idx="891">
                  <c:v>-25.251175971592591</c:v>
                </c:pt>
                <c:pt idx="892">
                  <c:v>-25.247353594592575</c:v>
                </c:pt>
                <c:pt idx="893">
                  <c:v>-25.244707333592576</c:v>
                </c:pt>
                <c:pt idx="894">
                  <c:v>-25.242502116092577</c:v>
                </c:pt>
                <c:pt idx="895">
                  <c:v>-25.243531217592576</c:v>
                </c:pt>
                <c:pt idx="896">
                  <c:v>-25.244854348092716</c:v>
                </c:pt>
                <c:pt idx="897">
                  <c:v>-25.25345469634259</c:v>
                </c:pt>
                <c:pt idx="898">
                  <c:v>-25.256762522592577</c:v>
                </c:pt>
                <c:pt idx="899">
                  <c:v>-25.264701305592578</c:v>
                </c:pt>
                <c:pt idx="900">
                  <c:v>-25.27793261059259</c:v>
                </c:pt>
                <c:pt idx="901">
                  <c:v>-25.289399741592579</c:v>
                </c:pt>
                <c:pt idx="902">
                  <c:v>-25.302778061092631</c:v>
                </c:pt>
                <c:pt idx="903">
                  <c:v>-25.337179454092738</c:v>
                </c:pt>
                <c:pt idx="904">
                  <c:v>-25.323066062092682</c:v>
                </c:pt>
                <c:pt idx="905">
                  <c:v>-25.355997310092693</c:v>
                </c:pt>
                <c:pt idx="906">
                  <c:v>-25.37893157209259</c:v>
                </c:pt>
                <c:pt idx="907">
                  <c:v>-25.401865834092689</c:v>
                </c:pt>
                <c:pt idx="908">
                  <c:v>-25.439869082342593</c:v>
                </c:pt>
                <c:pt idx="909">
                  <c:v>-25.460598126842591</c:v>
                </c:pt>
                <c:pt idx="910">
                  <c:v>-25.46449401109259</c:v>
                </c:pt>
                <c:pt idx="911">
                  <c:v>-25.495661085092578</c:v>
                </c:pt>
                <c:pt idx="912">
                  <c:v>-25.51550804259259</c:v>
                </c:pt>
                <c:pt idx="913">
                  <c:v>-25.53932439159259</c:v>
                </c:pt>
                <c:pt idx="914">
                  <c:v>-25.55123256609259</c:v>
                </c:pt>
                <c:pt idx="915">
                  <c:v>-25.590926481092591</c:v>
                </c:pt>
                <c:pt idx="916">
                  <c:v>-25.626651004592595</c:v>
                </c:pt>
                <c:pt idx="917">
                  <c:v>-25.670314311092675</c:v>
                </c:pt>
                <c:pt idx="918">
                  <c:v>-25.694130660092693</c:v>
                </c:pt>
                <c:pt idx="919">
                  <c:v>-25.729855183592701</c:v>
                </c:pt>
                <c:pt idx="920">
                  <c:v>-25.745732749592463</c:v>
                </c:pt>
                <c:pt idx="921">
                  <c:v>-25.780795707842575</c:v>
                </c:pt>
                <c:pt idx="922">
                  <c:v>-25.835338087342574</c:v>
                </c:pt>
                <c:pt idx="923">
                  <c:v>-25.846805218342595</c:v>
                </c:pt>
                <c:pt idx="924">
                  <c:v>-25.888851365342635</c:v>
                </c:pt>
                <c:pt idx="925">
                  <c:v>-25.881206611342574</c:v>
                </c:pt>
                <c:pt idx="926">
                  <c:v>-25.946187020342574</c:v>
                </c:pt>
                <c:pt idx="927">
                  <c:v>-25.953831774342571</c:v>
                </c:pt>
                <c:pt idx="928">
                  <c:v>-25.965298905342529</c:v>
                </c:pt>
                <c:pt idx="929">
                  <c:v>-26.003522675342463</c:v>
                </c:pt>
                <c:pt idx="930">
                  <c:v>-26.019106212342571</c:v>
                </c:pt>
                <c:pt idx="931">
                  <c:v>-26.065856823342571</c:v>
                </c:pt>
                <c:pt idx="932">
                  <c:v>-26.065856823342571</c:v>
                </c:pt>
                <c:pt idx="933">
                  <c:v>-26.088791085342489</c:v>
                </c:pt>
                <c:pt idx="934">
                  <c:v>-26.104080593342591</c:v>
                </c:pt>
                <c:pt idx="935">
                  <c:v>-26.130837232342568</c:v>
                </c:pt>
                <c:pt idx="936">
                  <c:v>-26.17288337934259</c:v>
                </c:pt>
                <c:pt idx="937">
                  <c:v>-26.203462395342566</c:v>
                </c:pt>
                <c:pt idx="938">
                  <c:v>-26.225955613842679</c:v>
                </c:pt>
                <c:pt idx="939">
                  <c:v>-26.278439790342489</c:v>
                </c:pt>
                <c:pt idx="940">
                  <c:v>-26.289686399592529</c:v>
                </c:pt>
                <c:pt idx="941">
                  <c:v>-26.315928487842694</c:v>
                </c:pt>
                <c:pt idx="942">
                  <c:v>-26.349668315592591</c:v>
                </c:pt>
                <c:pt idx="943">
                  <c:v>-26.368412664342529</c:v>
                </c:pt>
                <c:pt idx="944">
                  <c:v>-26.40215249209259</c:v>
                </c:pt>
                <c:pt idx="945">
                  <c:v>-26.428394580342452</c:v>
                </c:pt>
                <c:pt idx="946">
                  <c:v>-26.443390059342569</c:v>
                </c:pt>
                <c:pt idx="947">
                  <c:v>-26.492125366092591</c:v>
                </c:pt>
                <c:pt idx="948">
                  <c:v>-26.507120845092565</c:v>
                </c:pt>
                <c:pt idx="949">
                  <c:v>-26.540860672842591</c:v>
                </c:pt>
                <c:pt idx="950">
                  <c:v>-26.567102761092595</c:v>
                </c:pt>
                <c:pt idx="951">
                  <c:v>-26.585479573592419</c:v>
                </c:pt>
                <c:pt idx="952">
                  <c:v>-26.600181023592686</c:v>
                </c:pt>
                <c:pt idx="953">
                  <c:v>-26.640610011092591</c:v>
                </c:pt>
                <c:pt idx="954">
                  <c:v>-26.662662186092575</c:v>
                </c:pt>
                <c:pt idx="955">
                  <c:v>-26.714117261092635</c:v>
                </c:pt>
                <c:pt idx="956">
                  <c:v>-26.728818711092682</c:v>
                </c:pt>
                <c:pt idx="957">
                  <c:v>-26.747195523592591</c:v>
                </c:pt>
                <c:pt idx="958">
                  <c:v>-26.783949148592573</c:v>
                </c:pt>
                <c:pt idx="959">
                  <c:v>-26.806001323592675</c:v>
                </c:pt>
                <c:pt idx="960">
                  <c:v>-26.842019876092529</c:v>
                </c:pt>
                <c:pt idx="961">
                  <c:v>-26.856427297092591</c:v>
                </c:pt>
                <c:pt idx="962">
                  <c:v>-26.874436573342489</c:v>
                </c:pt>
                <c:pt idx="963">
                  <c:v>-26.921260691592575</c:v>
                </c:pt>
                <c:pt idx="964">
                  <c:v>-26.953677388842575</c:v>
                </c:pt>
                <c:pt idx="965">
                  <c:v>-26.982492230842382</c:v>
                </c:pt>
                <c:pt idx="966">
                  <c:v>-27.007705217592591</c:v>
                </c:pt>
                <c:pt idx="967">
                  <c:v>-27.032403653592574</c:v>
                </c:pt>
                <c:pt idx="968">
                  <c:v>-27.071215481592631</c:v>
                </c:pt>
                <c:pt idx="969">
                  <c:v>-27.074743829592574</c:v>
                </c:pt>
                <c:pt idx="970">
                  <c:v>-27.106498961592635</c:v>
                </c:pt>
                <c:pt idx="971">
                  <c:v>-27.124140701592591</c:v>
                </c:pt>
                <c:pt idx="972">
                  <c:v>-27.159424181592591</c:v>
                </c:pt>
                <c:pt idx="973">
                  <c:v>-27.180594269592575</c:v>
                </c:pt>
                <c:pt idx="974">
                  <c:v>-27.201764357592591</c:v>
                </c:pt>
                <c:pt idx="975">
                  <c:v>-27.239767605842591</c:v>
                </c:pt>
                <c:pt idx="976">
                  <c:v>-27.243222446592572</c:v>
                </c:pt>
                <c:pt idx="977">
                  <c:v>-27.274316013342574</c:v>
                </c:pt>
                <c:pt idx="978">
                  <c:v>-27.301954739342705</c:v>
                </c:pt>
                <c:pt idx="979">
                  <c:v>-27.333048306092635</c:v>
                </c:pt>
                <c:pt idx="980">
                  <c:v>-27.353777350592591</c:v>
                </c:pt>
                <c:pt idx="981">
                  <c:v>-27.395235439592575</c:v>
                </c:pt>
                <c:pt idx="982">
                  <c:v>-27.419933875592573</c:v>
                </c:pt>
                <c:pt idx="983">
                  <c:v>-27.419933875592573</c:v>
                </c:pt>
                <c:pt idx="984">
                  <c:v>-27.448160659592574</c:v>
                </c:pt>
                <c:pt idx="985">
                  <c:v>-27.479915791592635</c:v>
                </c:pt>
                <c:pt idx="986">
                  <c:v>-27.50461422759259</c:v>
                </c:pt>
                <c:pt idx="987">
                  <c:v>-27.543426055592573</c:v>
                </c:pt>
                <c:pt idx="988">
                  <c:v>-27.560332723092571</c:v>
                </c:pt>
                <c:pt idx="989">
                  <c:v>-27.590764724592631</c:v>
                </c:pt>
                <c:pt idx="990">
                  <c:v>-27.584002057592571</c:v>
                </c:pt>
                <c:pt idx="991">
                  <c:v>-27.625460146592591</c:v>
                </c:pt>
                <c:pt idx="992">
                  <c:v>-27.635824668842723</c:v>
                </c:pt>
                <c:pt idx="993">
                  <c:v>-27.681693192842591</c:v>
                </c:pt>
                <c:pt idx="994">
                  <c:v>-27.688749888842441</c:v>
                </c:pt>
                <c:pt idx="995">
                  <c:v>-27.737117659342591</c:v>
                </c:pt>
                <c:pt idx="996">
                  <c:v>-27.764756385342572</c:v>
                </c:pt>
                <c:pt idx="997">
                  <c:v>-27.764756385342572</c:v>
                </c:pt>
                <c:pt idx="998">
                  <c:v>-27.796511517342573</c:v>
                </c:pt>
                <c:pt idx="999">
                  <c:v>-27.80709656134259</c:v>
                </c:pt>
                <c:pt idx="1000">
                  <c:v>-27.838851693342701</c:v>
                </c:pt>
                <c:pt idx="1001">
                  <c:v>-27.859580737842595</c:v>
                </c:pt>
                <c:pt idx="1002">
                  <c:v>-27.897583986092595</c:v>
                </c:pt>
                <c:pt idx="1003">
                  <c:v>-27.911403349092591</c:v>
                </c:pt>
                <c:pt idx="1004">
                  <c:v>-27.945951756592631</c:v>
                </c:pt>
                <c:pt idx="1005">
                  <c:v>-27.97704532334259</c:v>
                </c:pt>
                <c:pt idx="1006">
                  <c:v>-28.008138890092575</c:v>
                </c:pt>
                <c:pt idx="1007">
                  <c:v>-28.021958253092734</c:v>
                </c:pt>
                <c:pt idx="1008">
                  <c:v>-28.039232456842591</c:v>
                </c:pt>
                <c:pt idx="1009">
                  <c:v>-28.080690545842572</c:v>
                </c:pt>
                <c:pt idx="1010">
                  <c:v>-28.105388981842591</c:v>
                </c:pt>
                <c:pt idx="1011">
                  <c:v>-28.123030721842635</c:v>
                </c:pt>
                <c:pt idx="1012">
                  <c:v>-28.147729157842591</c:v>
                </c:pt>
                <c:pt idx="1013">
                  <c:v>-28.179484289842591</c:v>
                </c:pt>
                <c:pt idx="1014">
                  <c:v>-28.19359768184259</c:v>
                </c:pt>
                <c:pt idx="1015">
                  <c:v>-28.221236407842571</c:v>
                </c:pt>
                <c:pt idx="1016">
                  <c:v>-28.235055770842635</c:v>
                </c:pt>
                <c:pt idx="1017">
                  <c:v>-28.272250439342571</c:v>
                </c:pt>
                <c:pt idx="1018">
                  <c:v>-28.30268244084257</c:v>
                </c:pt>
                <c:pt idx="1019">
                  <c:v>-28.316207774842631</c:v>
                </c:pt>
                <c:pt idx="1020">
                  <c:v>-28.346639776342489</c:v>
                </c:pt>
                <c:pt idx="1021">
                  <c:v>-28.360165110342631</c:v>
                </c:pt>
                <c:pt idx="1022">
                  <c:v>-28.410885112842742</c:v>
                </c:pt>
                <c:pt idx="1023">
                  <c:v>-28.41419293909259</c:v>
                </c:pt>
                <c:pt idx="1024">
                  <c:v>-28.453886854092591</c:v>
                </c:pt>
                <c:pt idx="1025">
                  <c:v>-28.460355492092631</c:v>
                </c:pt>
                <c:pt idx="1026">
                  <c:v>-28.502401639092575</c:v>
                </c:pt>
                <c:pt idx="1027">
                  <c:v>-28.541213467092678</c:v>
                </c:pt>
                <c:pt idx="1028">
                  <c:v>-28.550695902342575</c:v>
                </c:pt>
                <c:pt idx="1029">
                  <c:v>-28.579143208092574</c:v>
                </c:pt>
                <c:pt idx="1030">
                  <c:v>-28.600754339592591</c:v>
                </c:pt>
                <c:pt idx="1031">
                  <c:v>-28.613103557592591</c:v>
                </c:pt>
                <c:pt idx="1032">
                  <c:v>-28.625158746592675</c:v>
                </c:pt>
                <c:pt idx="1033">
                  <c:v>-28.670365705342693</c:v>
                </c:pt>
                <c:pt idx="1034">
                  <c:v>-28.673379502592574</c:v>
                </c:pt>
                <c:pt idx="1035">
                  <c:v>-28.691462286092591</c:v>
                </c:pt>
                <c:pt idx="1036">
                  <c:v>-28.72461405584259</c:v>
                </c:pt>
                <c:pt idx="1037">
                  <c:v>-28.748724433842572</c:v>
                </c:pt>
                <c:pt idx="1038">
                  <c:v>-28.772834811842571</c:v>
                </c:pt>
                <c:pt idx="1039">
                  <c:v>-28.76077962284257</c:v>
                </c:pt>
                <c:pt idx="1040">
                  <c:v>-28.799958987092701</c:v>
                </c:pt>
                <c:pt idx="1041">
                  <c:v>-28.815395509592591</c:v>
                </c:pt>
                <c:pt idx="1042">
                  <c:v>-28.852443163592568</c:v>
                </c:pt>
                <c:pt idx="1043">
                  <c:v>-28.871408034092635</c:v>
                </c:pt>
                <c:pt idx="1044">
                  <c:v>-28.89985533984273</c:v>
                </c:pt>
                <c:pt idx="1045">
                  <c:v>-28.915291862342567</c:v>
                </c:pt>
                <c:pt idx="1046">
                  <c:v>-28.955426820842529</c:v>
                </c:pt>
                <c:pt idx="1047">
                  <c:v>-28.973950647842631</c:v>
                </c:pt>
                <c:pt idx="1048">
                  <c:v>-28.986299865842529</c:v>
                </c:pt>
                <c:pt idx="1049">
                  <c:v>-29.008425548092568</c:v>
                </c:pt>
                <c:pt idx="1050">
                  <c:v>-29.055837724342595</c:v>
                </c:pt>
                <c:pt idx="1051">
                  <c:v>-29.065320159592567</c:v>
                </c:pt>
                <c:pt idx="1052">
                  <c:v>-29.087445841842566</c:v>
                </c:pt>
                <c:pt idx="1053">
                  <c:v>-29.103249900592566</c:v>
                </c:pt>
                <c:pt idx="1054">
                  <c:v>-29.121773727592679</c:v>
                </c:pt>
                <c:pt idx="1055">
                  <c:v>-29.149559468092697</c:v>
                </c:pt>
                <c:pt idx="1056">
                  <c:v>-29.17425790409273</c:v>
                </c:pt>
                <c:pt idx="1057">
                  <c:v>-29.171170599592635</c:v>
                </c:pt>
                <c:pt idx="1058">
                  <c:v>-29.19226718034259</c:v>
                </c:pt>
                <c:pt idx="1059">
                  <c:v>-29.219391355592595</c:v>
                </c:pt>
                <c:pt idx="1060">
                  <c:v>-29.234092805592567</c:v>
                </c:pt>
                <c:pt idx="1061">
                  <c:v>-29.269376285592529</c:v>
                </c:pt>
                <c:pt idx="1062">
                  <c:v>-29.269376285592529</c:v>
                </c:pt>
                <c:pt idx="1063">
                  <c:v>-29.300102316092591</c:v>
                </c:pt>
                <c:pt idx="1064">
                  <c:v>-29.322448520092571</c:v>
                </c:pt>
                <c:pt idx="1065">
                  <c:v>-29.352365970842591</c:v>
                </c:pt>
                <c:pt idx="1066">
                  <c:v>-29.374124116842697</c:v>
                </c:pt>
                <c:pt idx="1067">
                  <c:v>-29.37684388509259</c:v>
                </c:pt>
                <c:pt idx="1068">
                  <c:v>-29.41220087234246</c:v>
                </c:pt>
                <c:pt idx="1069">
                  <c:v>-29.423373974342489</c:v>
                </c:pt>
                <c:pt idx="1070">
                  <c:v>-29.440133627342529</c:v>
                </c:pt>
                <c:pt idx="1071">
                  <c:v>-29.464611541592529</c:v>
                </c:pt>
                <c:pt idx="1072">
                  <c:v>-29.483649919342408</c:v>
                </c:pt>
                <c:pt idx="1073">
                  <c:v>-29.502688297092565</c:v>
                </c:pt>
                <c:pt idx="1074">
                  <c:v>-29.521726674842562</c:v>
                </c:pt>
                <c:pt idx="1075">
                  <c:v>-29.559803430342591</c:v>
                </c:pt>
                <c:pt idx="1076">
                  <c:v>-29.562449691342408</c:v>
                </c:pt>
                <c:pt idx="1077">
                  <c:v>-29.575680996342566</c:v>
                </c:pt>
                <c:pt idx="1078">
                  <c:v>-29.599497345342566</c:v>
                </c:pt>
                <c:pt idx="1079">
                  <c:v>-29.618021172342591</c:v>
                </c:pt>
                <c:pt idx="1080">
                  <c:v>-29.644483782342565</c:v>
                </c:pt>
                <c:pt idx="1081">
                  <c:v>-29.665653870342489</c:v>
                </c:pt>
                <c:pt idx="1082">
                  <c:v>-29.688808654092675</c:v>
                </c:pt>
                <c:pt idx="1083">
                  <c:v>-29.711963437842723</c:v>
                </c:pt>
                <c:pt idx="1084">
                  <c:v>-29.750554744092671</c:v>
                </c:pt>
                <c:pt idx="1085">
                  <c:v>-29.742836482842563</c:v>
                </c:pt>
                <c:pt idx="1086">
                  <c:v>-29.773709527842563</c:v>
                </c:pt>
                <c:pt idx="1087">
                  <c:v>-29.794291557842591</c:v>
                </c:pt>
                <c:pt idx="1088">
                  <c:v>-29.807155326592742</c:v>
                </c:pt>
                <c:pt idx="1089">
                  <c:v>-29.826561240592561</c:v>
                </c:pt>
                <c:pt idx="1090">
                  <c:v>-29.84354141534256</c:v>
                </c:pt>
                <c:pt idx="1091">
                  <c:v>-29.848245879342489</c:v>
                </c:pt>
                <c:pt idx="1092">
                  <c:v>-29.881177127342635</c:v>
                </c:pt>
                <c:pt idx="1093">
                  <c:v>-29.881177127342635</c:v>
                </c:pt>
                <c:pt idx="1094">
                  <c:v>-29.904699447342562</c:v>
                </c:pt>
                <c:pt idx="1095">
                  <c:v>-29.911535621592591</c:v>
                </c:pt>
                <c:pt idx="1096">
                  <c:v>-29.938880318592595</c:v>
                </c:pt>
                <c:pt idx="1097">
                  <c:v>-29.952111623592565</c:v>
                </c:pt>
                <c:pt idx="1098">
                  <c:v>-29.967548146092565</c:v>
                </c:pt>
                <c:pt idx="1099">
                  <c:v>-29.991805538592565</c:v>
                </c:pt>
                <c:pt idx="1100">
                  <c:v>-29.993937248842563</c:v>
                </c:pt>
                <c:pt idx="1101">
                  <c:v>-30.013122641092565</c:v>
                </c:pt>
                <c:pt idx="1102">
                  <c:v>-30.031646468092635</c:v>
                </c:pt>
                <c:pt idx="1103">
                  <c:v>-30.048112092092563</c:v>
                </c:pt>
                <c:pt idx="1104">
                  <c:v>-30.058035570842563</c:v>
                </c:pt>
                <c:pt idx="1105">
                  <c:v>-30.071928441092723</c:v>
                </c:pt>
                <c:pt idx="1106">
                  <c:v>-30.089129137592529</c:v>
                </c:pt>
                <c:pt idx="1107">
                  <c:v>-30.100596268592565</c:v>
                </c:pt>
                <c:pt idx="1108">
                  <c:v>-30.116473834592565</c:v>
                </c:pt>
                <c:pt idx="1109">
                  <c:v>-30.130587226592631</c:v>
                </c:pt>
                <c:pt idx="1110">
                  <c:v>-30.140731227092591</c:v>
                </c:pt>
                <c:pt idx="1111">
                  <c:v>-30.145803227342565</c:v>
                </c:pt>
                <c:pt idx="1112">
                  <c:v>-30.159328561342591</c:v>
                </c:pt>
                <c:pt idx="1113">
                  <c:v>-30.175500156342565</c:v>
                </c:pt>
                <c:pt idx="1114">
                  <c:v>-30.16903151834256</c:v>
                </c:pt>
                <c:pt idx="1115">
                  <c:v>-30.189613548342489</c:v>
                </c:pt>
                <c:pt idx="1116">
                  <c:v>-30.191083693342591</c:v>
                </c:pt>
                <c:pt idx="1117">
                  <c:v>-30.204314998342561</c:v>
                </c:pt>
                <c:pt idx="1118">
                  <c:v>-30.212253781342561</c:v>
                </c:pt>
                <c:pt idx="1119">
                  <c:v>-30.223500390592562</c:v>
                </c:pt>
                <c:pt idx="1120">
                  <c:v>-30.230998130092694</c:v>
                </c:pt>
                <c:pt idx="1121">
                  <c:v>-30.245332043842456</c:v>
                </c:pt>
                <c:pt idx="1122">
                  <c:v>-30.249742478842489</c:v>
                </c:pt>
                <c:pt idx="1123">
                  <c:v>-30.257681261842595</c:v>
                </c:pt>
                <c:pt idx="1124">
                  <c:v>-30.262973783842565</c:v>
                </c:pt>
                <c:pt idx="1125">
                  <c:v>-30.269148392842563</c:v>
                </c:pt>
                <c:pt idx="1126">
                  <c:v>-30.273852856842591</c:v>
                </c:pt>
                <c:pt idx="1127">
                  <c:v>-30.279145378842564</c:v>
                </c:pt>
                <c:pt idx="1128">
                  <c:v>-30.280615523842563</c:v>
                </c:pt>
                <c:pt idx="1129">
                  <c:v>-30.284143871842456</c:v>
                </c:pt>
                <c:pt idx="1130">
                  <c:v>-30.284143871842456</c:v>
                </c:pt>
                <c:pt idx="1131">
                  <c:v>-30.284143871842456</c:v>
                </c:pt>
                <c:pt idx="1132">
                  <c:v>-30.281571118092668</c:v>
                </c:pt>
                <c:pt idx="1133">
                  <c:v>-30.279365900592591</c:v>
                </c:pt>
                <c:pt idx="1134">
                  <c:v>-30.279365900592591</c:v>
                </c:pt>
                <c:pt idx="1135">
                  <c:v>-30.270545030592562</c:v>
                </c:pt>
                <c:pt idx="1136">
                  <c:v>-30.255843580592529</c:v>
                </c:pt>
                <c:pt idx="1137">
                  <c:v>-30.26642862459256</c:v>
                </c:pt>
                <c:pt idx="1138">
                  <c:v>-30.254667464592671</c:v>
                </c:pt>
                <c:pt idx="1139">
                  <c:v>-30.237687289842565</c:v>
                </c:pt>
                <c:pt idx="1140">
                  <c:v>-30.233056333092591</c:v>
                </c:pt>
                <c:pt idx="1141">
                  <c:v>-30.21717876709279</c:v>
                </c:pt>
                <c:pt idx="1142">
                  <c:v>-30.19733180959259</c:v>
                </c:pt>
                <c:pt idx="1143">
                  <c:v>-30.179690069592631</c:v>
                </c:pt>
                <c:pt idx="1144">
                  <c:v>-30.155432677092559</c:v>
                </c:pt>
                <c:pt idx="1145">
                  <c:v>-30.153006937842591</c:v>
                </c:pt>
                <c:pt idx="1146">
                  <c:v>-30.119046588342556</c:v>
                </c:pt>
                <c:pt idx="1147">
                  <c:v>-30.108755573342556</c:v>
                </c:pt>
                <c:pt idx="1148">
                  <c:v>-30.075309774592526</c:v>
                </c:pt>
                <c:pt idx="1149">
                  <c:v>-30.065018759592554</c:v>
                </c:pt>
                <c:pt idx="1150">
                  <c:v>-30.024883801092631</c:v>
                </c:pt>
                <c:pt idx="1151">
                  <c:v>-30.022017018342556</c:v>
                </c:pt>
                <c:pt idx="1152">
                  <c:v>-29.874487967592653</c:v>
                </c:pt>
                <c:pt idx="1153">
                  <c:v>-29.743351033592557</c:v>
                </c:pt>
                <c:pt idx="1154">
                  <c:v>-29.675136305592552</c:v>
                </c:pt>
                <c:pt idx="1155">
                  <c:v>-29.589867895592551</c:v>
                </c:pt>
                <c:pt idx="1156">
                  <c:v>-29.513420355592551</c:v>
                </c:pt>
                <c:pt idx="1157">
                  <c:v>-29.503864413092746</c:v>
                </c:pt>
                <c:pt idx="1158">
                  <c:v>-29.743718569842557</c:v>
                </c:pt>
                <c:pt idx="1159">
                  <c:v>-29.854420488342591</c:v>
                </c:pt>
                <c:pt idx="1160">
                  <c:v>-30.020473366092595</c:v>
                </c:pt>
                <c:pt idx="1161">
                  <c:v>-30.148596502842526</c:v>
                </c:pt>
                <c:pt idx="1162">
                  <c:v>-30.276719639592489</c:v>
                </c:pt>
                <c:pt idx="1163">
                  <c:v>-30.386245442092555</c:v>
                </c:pt>
                <c:pt idx="1164">
                  <c:v>-30.441008343342553</c:v>
                </c:pt>
                <c:pt idx="1165">
                  <c:v>-30.612721279342527</c:v>
                </c:pt>
                <c:pt idx="1166">
                  <c:v>-30.591257162342668</c:v>
                </c:pt>
                <c:pt idx="1167">
                  <c:v>-30.653003252342554</c:v>
                </c:pt>
                <c:pt idx="1168">
                  <c:v>-30.735331372342529</c:v>
                </c:pt>
                <c:pt idx="1169">
                  <c:v>-30.823981115842734</c:v>
                </c:pt>
                <c:pt idx="1170">
                  <c:v>-30.892930916342557</c:v>
                </c:pt>
                <c:pt idx="1171">
                  <c:v>-30.930566628342554</c:v>
                </c:pt>
                <c:pt idx="1172">
                  <c:v>-31.005838052342554</c:v>
                </c:pt>
                <c:pt idx="1173">
                  <c:v>-31.090518404342554</c:v>
                </c:pt>
                <c:pt idx="1174">
                  <c:v>-31.09933927434242</c:v>
                </c:pt>
                <c:pt idx="1175">
                  <c:v>-31.258114934342526</c:v>
                </c:pt>
                <c:pt idx="1176">
                  <c:v>-31.241649310342449</c:v>
                </c:pt>
                <c:pt idx="1177">
                  <c:v>-31.274580558342553</c:v>
                </c:pt>
                <c:pt idx="1178">
                  <c:v>-31.328093836342529</c:v>
                </c:pt>
                <c:pt idx="1179">
                  <c:v>-31.389251868342555</c:v>
                </c:pt>
                <c:pt idx="1180">
                  <c:v>-31.445705436342529</c:v>
                </c:pt>
                <c:pt idx="1181">
                  <c:v>-31.502159004342559</c:v>
                </c:pt>
                <c:pt idx="1182">
                  <c:v>-31.540529788842552</c:v>
                </c:pt>
                <c:pt idx="1183">
                  <c:v>-31.578900573342526</c:v>
                </c:pt>
                <c:pt idx="1184">
                  <c:v>-31.630061619342698</c:v>
                </c:pt>
                <c:pt idx="1185">
                  <c:v>-31.693939419592631</c:v>
                </c:pt>
                <c:pt idx="1186">
                  <c:v>-31.728781856092557</c:v>
                </c:pt>
                <c:pt idx="1187">
                  <c:v>-31.783177221092558</c:v>
                </c:pt>
                <c:pt idx="1188">
                  <c:v>-31.821253976592558</c:v>
                </c:pt>
                <c:pt idx="1189">
                  <c:v>-31.868225109342557</c:v>
                </c:pt>
                <c:pt idx="1190">
                  <c:v>-31.904758212592558</c:v>
                </c:pt>
                <c:pt idx="1191">
                  <c:v>-31.970694215842556</c:v>
                </c:pt>
                <c:pt idx="1192">
                  <c:v>-31.965622215592379</c:v>
                </c:pt>
                <c:pt idx="1193">
                  <c:v>-31.995613173592453</c:v>
                </c:pt>
                <c:pt idx="1194">
                  <c:v>-32.035601117592364</c:v>
                </c:pt>
                <c:pt idx="1195">
                  <c:v>-32.040599610592544</c:v>
                </c:pt>
                <c:pt idx="1196">
                  <c:v>-32.095583033592554</c:v>
                </c:pt>
                <c:pt idx="1197">
                  <c:v>-32.110578512592554</c:v>
                </c:pt>
                <c:pt idx="1198">
                  <c:v>-32.176514515842349</c:v>
                </c:pt>
                <c:pt idx="1199">
                  <c:v>-32.212018517592554</c:v>
                </c:pt>
                <c:pt idx="1200">
                  <c:v>-32.24289156259232</c:v>
                </c:pt>
                <c:pt idx="1201">
                  <c:v>-32.284055622592554</c:v>
                </c:pt>
                <c:pt idx="1202">
                  <c:v>-32.331026755342009</c:v>
                </c:pt>
                <c:pt idx="1203">
                  <c:v>-32.33624577009229</c:v>
                </c:pt>
                <c:pt idx="1204">
                  <c:v>-32.420926122092546</c:v>
                </c:pt>
                <c:pt idx="1205">
                  <c:v>-32.457973776092238</c:v>
                </c:pt>
                <c:pt idx="1206">
                  <c:v>-32.523248214092554</c:v>
                </c:pt>
                <c:pt idx="1207">
                  <c:v>-32.534127287092254</c:v>
                </c:pt>
                <c:pt idx="1208">
                  <c:v>-32.593962188592556</c:v>
                </c:pt>
                <c:pt idx="1209">
                  <c:v>-32.621527407342143</c:v>
                </c:pt>
                <c:pt idx="1210">
                  <c:v>-32.682170888592559</c:v>
                </c:pt>
                <c:pt idx="1211">
                  <c:v>-32.726863296592555</c:v>
                </c:pt>
                <c:pt idx="1212">
                  <c:v>-32.754796051592209</c:v>
                </c:pt>
                <c:pt idx="1213">
                  <c:v>-32.86079350609235</c:v>
                </c:pt>
                <c:pt idx="1214">
                  <c:v>-33.012218441092394</c:v>
                </c:pt>
                <c:pt idx="1215">
                  <c:v>-32.982668526592342</c:v>
                </c:pt>
                <c:pt idx="1216">
                  <c:v>-33.174742970842544</c:v>
                </c:pt>
                <c:pt idx="1217">
                  <c:v>-33.259423322842544</c:v>
                </c:pt>
                <c:pt idx="1218">
                  <c:v>-33.457010810842334</c:v>
                </c:pt>
                <c:pt idx="1219">
                  <c:v>-33.470315623092546</c:v>
                </c:pt>
                <c:pt idx="1220">
                  <c:v>-33.603363745592546</c:v>
                </c:pt>
                <c:pt idx="1221">
                  <c:v>-33.643278182342364</c:v>
                </c:pt>
                <c:pt idx="1222">
                  <c:v>-33.718696620842444</c:v>
                </c:pt>
                <c:pt idx="1223">
                  <c:v>-33.819254538842223</c:v>
                </c:pt>
                <c:pt idx="1224">
                  <c:v>-33.913931876842319</c:v>
                </c:pt>
                <c:pt idx="1225">
                  <c:v>-34.008609214842544</c:v>
                </c:pt>
                <c:pt idx="1226">
                  <c:v>-34.085791827342319</c:v>
                </c:pt>
                <c:pt idx="1227">
                  <c:v>-34.162974439842444</c:v>
                </c:pt>
                <c:pt idx="1228">
                  <c:v>-34.286466619842223</c:v>
                </c:pt>
                <c:pt idx="1229">
                  <c:v>-34.409958799842379</c:v>
                </c:pt>
                <c:pt idx="1230">
                  <c:v>-34.371735029842334</c:v>
                </c:pt>
                <c:pt idx="1231">
                  <c:v>-34.495962282342546</c:v>
                </c:pt>
                <c:pt idx="1232">
                  <c:v>-34.530951733342341</c:v>
                </c:pt>
                <c:pt idx="1233">
                  <c:v>-34.600930635342444</c:v>
                </c:pt>
                <c:pt idx="1234">
                  <c:v>-34.600930635342444</c:v>
                </c:pt>
                <c:pt idx="1235">
                  <c:v>-34.673702812842564</c:v>
                </c:pt>
                <c:pt idx="1236">
                  <c:v>-34.714131800342379</c:v>
                </c:pt>
                <c:pt idx="1237">
                  <c:v>-34.72192356884235</c:v>
                </c:pt>
                <c:pt idx="1238">
                  <c:v>-34.815424790842187</c:v>
                </c:pt>
                <c:pt idx="1239">
                  <c:v>-34.861734358342254</c:v>
                </c:pt>
                <c:pt idx="1240">
                  <c:v>-34.931198709592444</c:v>
                </c:pt>
                <c:pt idx="1241">
                  <c:v>-34.978390364092554</c:v>
                </c:pt>
                <c:pt idx="1242">
                  <c:v>-35.025582018592566</c:v>
                </c:pt>
                <c:pt idx="1243">
                  <c:v>-35.176418895592555</c:v>
                </c:pt>
                <c:pt idx="1244">
                  <c:v>-35.168480112592555</c:v>
                </c:pt>
                <c:pt idx="1245">
                  <c:v>-35.239929159592364</c:v>
                </c:pt>
                <c:pt idx="1246">
                  <c:v>-35.264186552092298</c:v>
                </c:pt>
                <c:pt idx="1247">
                  <c:v>-35.385473514592327</c:v>
                </c:pt>
                <c:pt idx="1248">
                  <c:v>-35.401939138592546</c:v>
                </c:pt>
                <c:pt idx="1249">
                  <c:v>-35.500732882592558</c:v>
                </c:pt>
                <c:pt idx="1250">
                  <c:v>-35.551011841592334</c:v>
                </c:pt>
                <c:pt idx="1251">
                  <c:v>-35.601290800592544</c:v>
                </c:pt>
                <c:pt idx="1252">
                  <c:v>-35.660464136842364</c:v>
                </c:pt>
                <c:pt idx="1253">
                  <c:v>-35.719637473092128</c:v>
                </c:pt>
                <c:pt idx="1254">
                  <c:v>-35.771239562592342</c:v>
                </c:pt>
                <c:pt idx="1255">
                  <c:v>-35.822841652092194</c:v>
                </c:pt>
                <c:pt idx="1256">
                  <c:v>-35.88407319134204</c:v>
                </c:pt>
                <c:pt idx="1257">
                  <c:v>-35.989041544342157</c:v>
                </c:pt>
                <c:pt idx="1258">
                  <c:v>-36.024030995342372</c:v>
                </c:pt>
                <c:pt idx="1259">
                  <c:v>-36.112239695342247</c:v>
                </c:pt>
                <c:pt idx="1260">
                  <c:v>-36.147523175342187</c:v>
                </c:pt>
                <c:pt idx="1261">
                  <c:v>-36.219266251342091</c:v>
                </c:pt>
                <c:pt idx="1262">
                  <c:v>-36.282041442842342</c:v>
                </c:pt>
                <c:pt idx="1263">
                  <c:v>-36.345845735842246</c:v>
                </c:pt>
                <c:pt idx="1264">
                  <c:v>-36.455224523842091</c:v>
                </c:pt>
                <c:pt idx="1265">
                  <c:v>-36.556296992592394</c:v>
                </c:pt>
                <c:pt idx="1266">
                  <c:v>-36.602239023842444</c:v>
                </c:pt>
                <c:pt idx="1267">
                  <c:v>-36.667586969092305</c:v>
                </c:pt>
                <c:pt idx="1268">
                  <c:v>-36.770276597342239</c:v>
                </c:pt>
                <c:pt idx="1269">
                  <c:v>-36.816953701092238</c:v>
                </c:pt>
                <c:pt idx="1270">
                  <c:v>-36.909572836092558</c:v>
                </c:pt>
                <c:pt idx="1271">
                  <c:v>-36.974406230592372</c:v>
                </c:pt>
                <c:pt idx="1272">
                  <c:v>-36.983741651341987</c:v>
                </c:pt>
                <c:pt idx="1273">
                  <c:v>-37.058425017342223</c:v>
                </c:pt>
                <c:pt idx="1274">
                  <c:v>-37.048942582092494</c:v>
                </c:pt>
                <c:pt idx="1275">
                  <c:v>-37.200661546092334</c:v>
                </c:pt>
                <c:pt idx="1276">
                  <c:v>-37.248441258592386</c:v>
                </c:pt>
                <c:pt idx="1277">
                  <c:v>-37.315332856092546</c:v>
                </c:pt>
                <c:pt idx="1278">
                  <c:v>-37.401336338592564</c:v>
                </c:pt>
                <c:pt idx="1279">
                  <c:v>-37.449116051092268</c:v>
                </c:pt>
                <c:pt idx="1280">
                  <c:v>-37.526739707092545</c:v>
                </c:pt>
                <c:pt idx="1281">
                  <c:v>-37.623769277092372</c:v>
                </c:pt>
                <c:pt idx="1282">
                  <c:v>-37.672284062092238</c:v>
                </c:pt>
                <c:pt idx="1283">
                  <c:v>-37.760933805592565</c:v>
                </c:pt>
                <c:pt idx="1284">
                  <c:v>-37.820033634592555</c:v>
                </c:pt>
                <c:pt idx="1285">
                  <c:v>-37.859727549592186</c:v>
                </c:pt>
                <c:pt idx="1286">
                  <c:v>-37.988732773342349</c:v>
                </c:pt>
                <c:pt idx="1287">
                  <c:v>-38.09869961934232</c:v>
                </c:pt>
                <c:pt idx="1288">
                  <c:v>-38.09869961934232</c:v>
                </c:pt>
                <c:pt idx="1289">
                  <c:v>-38.180439681342179</c:v>
                </c:pt>
                <c:pt idx="1290">
                  <c:v>-38.221309712342546</c:v>
                </c:pt>
                <c:pt idx="1291">
                  <c:v>-38.315913543092364</c:v>
                </c:pt>
                <c:pt idx="1292">
                  <c:v>-38.368471226842544</c:v>
                </c:pt>
                <c:pt idx="1293">
                  <c:v>-38.432863577842127</c:v>
                </c:pt>
                <c:pt idx="1294">
                  <c:v>-38.529452104342546</c:v>
                </c:pt>
                <c:pt idx="1295">
                  <c:v>-38.593844455342008</c:v>
                </c:pt>
                <c:pt idx="1296">
                  <c:v>-38.736227998592554</c:v>
                </c:pt>
                <c:pt idx="1297">
                  <c:v>-38.736227998592554</c:v>
                </c:pt>
                <c:pt idx="1298">
                  <c:v>-38.802825567092142</c:v>
                </c:pt>
                <c:pt idx="1299">
                  <c:v>-38.869423135592342</c:v>
                </c:pt>
                <c:pt idx="1300">
                  <c:v>-38.993944417092209</c:v>
                </c:pt>
                <c:pt idx="1301">
                  <c:v>-39.061865116092342</c:v>
                </c:pt>
                <c:pt idx="1302">
                  <c:v>-39.201234862092342</c:v>
                </c:pt>
                <c:pt idx="1303">
                  <c:v>-39.305762171592349</c:v>
                </c:pt>
                <c:pt idx="1304">
                  <c:v>-39.329284491592091</c:v>
                </c:pt>
                <c:pt idx="1305">
                  <c:v>-39.505701891592544</c:v>
                </c:pt>
                <c:pt idx="1306">
                  <c:v>-39.529224211592364</c:v>
                </c:pt>
                <c:pt idx="1307">
                  <c:v>-39.612581433092238</c:v>
                </c:pt>
                <c:pt idx="1308">
                  <c:v>-39.707846829092283</c:v>
                </c:pt>
                <c:pt idx="1309">
                  <c:v>-39.768857846592567</c:v>
                </c:pt>
                <c:pt idx="1310">
                  <c:v>-39.866475474592349</c:v>
                </c:pt>
                <c:pt idx="1311">
                  <c:v>-39.927854028342239</c:v>
                </c:pt>
                <c:pt idx="1312">
                  <c:v>-39.976956871342239</c:v>
                </c:pt>
                <c:pt idx="1313">
                  <c:v>-40.113606849092349</c:v>
                </c:pt>
                <c:pt idx="1314">
                  <c:v>-40.225411376342564</c:v>
                </c:pt>
                <c:pt idx="1315">
                  <c:v>-40.288260075092239</c:v>
                </c:pt>
                <c:pt idx="1316">
                  <c:v>-40.351108773842135</c:v>
                </c:pt>
                <c:pt idx="1317">
                  <c:v>-40.453430865842193</c:v>
                </c:pt>
                <c:pt idx="1318">
                  <c:v>-40.555752957842444</c:v>
                </c:pt>
                <c:pt idx="1319">
                  <c:v>-40.658075049842545</c:v>
                </c:pt>
                <c:pt idx="1320">
                  <c:v>-40.762749373842574</c:v>
                </c:pt>
                <c:pt idx="1321">
                  <c:v>-40.880507988342252</c:v>
                </c:pt>
                <c:pt idx="1322">
                  <c:v>-40.960777905342297</c:v>
                </c:pt>
                <c:pt idx="1323">
                  <c:v>-41.054426141842164</c:v>
                </c:pt>
                <c:pt idx="1324">
                  <c:v>-41.161452697842378</c:v>
                </c:pt>
                <c:pt idx="1325">
                  <c:v>-41.28185757334203</c:v>
                </c:pt>
                <c:pt idx="1326">
                  <c:v>-41.432253406842371</c:v>
                </c:pt>
                <c:pt idx="1327">
                  <c:v>-41.486942800842378</c:v>
                </c:pt>
                <c:pt idx="1328">
                  <c:v>-41.626606575842267</c:v>
                </c:pt>
                <c:pt idx="1329">
                  <c:v>-41.710404840842408</c:v>
                </c:pt>
                <c:pt idx="1330">
                  <c:v>-41.766270350842575</c:v>
                </c:pt>
                <c:pt idx="1331">
                  <c:v>-41.980176448342348</c:v>
                </c:pt>
                <c:pt idx="1332">
                  <c:v>-42.094259700342363</c:v>
                </c:pt>
                <c:pt idx="1333">
                  <c:v>-42.137923006842385</c:v>
                </c:pt>
                <c:pt idx="1334">
                  <c:v>-42.239804055342127</c:v>
                </c:pt>
                <c:pt idx="1335">
                  <c:v>-42.314046377842068</c:v>
                </c:pt>
                <c:pt idx="1336">
                  <c:v>-42.432834093842267</c:v>
                </c:pt>
                <c:pt idx="1337">
                  <c:v>-42.553974041842253</c:v>
                </c:pt>
                <c:pt idx="1338">
                  <c:v>-42.614544015842149</c:v>
                </c:pt>
                <c:pt idx="1339">
                  <c:v>-42.813307619842142</c:v>
                </c:pt>
                <c:pt idx="1340">
                  <c:v>-42.889755159842252</c:v>
                </c:pt>
                <c:pt idx="1341">
                  <c:v>-43.014423455841964</c:v>
                </c:pt>
                <c:pt idx="1342">
                  <c:v>-43.045590529842393</c:v>
                </c:pt>
                <c:pt idx="1343">
                  <c:v>-43.201425899842349</c:v>
                </c:pt>
                <c:pt idx="1344">
                  <c:v>-43.327858369842268</c:v>
                </c:pt>
                <c:pt idx="1345">
                  <c:v>-43.406878663592245</c:v>
                </c:pt>
                <c:pt idx="1346">
                  <c:v>-43.551761453341939</c:v>
                </c:pt>
                <c:pt idx="1347">
                  <c:v>-43.6966442430924</c:v>
                </c:pt>
                <c:pt idx="1348">
                  <c:v>-43.746041115092275</c:v>
                </c:pt>
                <c:pt idx="1349">
                  <c:v>-43.894231731092304</c:v>
                </c:pt>
                <c:pt idx="1350">
                  <c:v>-44.011549302092341</c:v>
                </c:pt>
                <c:pt idx="1351">
                  <c:v>-44.12886687309237</c:v>
                </c:pt>
                <c:pt idx="1352">
                  <c:v>-44.264708271092545</c:v>
                </c:pt>
                <c:pt idx="1353">
                  <c:v>-44.38356949434209</c:v>
                </c:pt>
                <c:pt idx="1354">
                  <c:v>-44.487655760342186</c:v>
                </c:pt>
                <c:pt idx="1355">
                  <c:v>-44.643785159342222</c:v>
                </c:pt>
                <c:pt idx="1356">
                  <c:v>-44.609089737342245</c:v>
                </c:pt>
                <c:pt idx="1357">
                  <c:v>-44.873715837342544</c:v>
                </c:pt>
                <c:pt idx="1358">
                  <c:v>-44.908999317342371</c:v>
                </c:pt>
                <c:pt idx="1359">
                  <c:v>-45.052485469342045</c:v>
                </c:pt>
                <c:pt idx="1360">
                  <c:v>-45.195971621342544</c:v>
                </c:pt>
                <c:pt idx="1361">
                  <c:v>-45.324094758092208</c:v>
                </c:pt>
                <c:pt idx="1362">
                  <c:v>-45.433914589592327</c:v>
                </c:pt>
                <c:pt idx="1363">
                  <c:v>-45.601952163092363</c:v>
                </c:pt>
                <c:pt idx="1364">
                  <c:v>-45.676635529092444</c:v>
                </c:pt>
                <c:pt idx="1365">
                  <c:v>-45.941114614592394</c:v>
                </c:pt>
                <c:pt idx="1366">
                  <c:v>-45.978897341092363</c:v>
                </c:pt>
                <c:pt idx="1367">
                  <c:v>-46.167810973592545</c:v>
                </c:pt>
                <c:pt idx="1368">
                  <c:v>-46.321882169592179</c:v>
                </c:pt>
                <c:pt idx="1369">
                  <c:v>-46.398917767592494</c:v>
                </c:pt>
                <c:pt idx="1370">
                  <c:v>-46.555341195592327</c:v>
                </c:pt>
                <c:pt idx="1371">
                  <c:v>-46.731317552092364</c:v>
                </c:pt>
                <c:pt idx="1372">
                  <c:v>-46.871789906842253</c:v>
                </c:pt>
                <c:pt idx="1373">
                  <c:v>-47.032329740842577</c:v>
                </c:pt>
                <c:pt idx="1374">
                  <c:v>-47.175889400092252</c:v>
                </c:pt>
                <c:pt idx="1375">
                  <c:v>-47.339957582092254</c:v>
                </c:pt>
                <c:pt idx="1376">
                  <c:v>-47.423755847092572</c:v>
                </c:pt>
                <c:pt idx="1377">
                  <c:v>-47.54945324459257</c:v>
                </c:pt>
                <c:pt idx="1378">
                  <c:v>-47.719402006592574</c:v>
                </c:pt>
                <c:pt idx="1379">
                  <c:v>-47.825619982842575</c:v>
                </c:pt>
                <c:pt idx="1380">
                  <c:v>-48.016812340092571</c:v>
                </c:pt>
                <c:pt idx="1381">
                  <c:v>-48.212635654092544</c:v>
                </c:pt>
                <c:pt idx="1382">
                  <c:v>-48.343184530092238</c:v>
                </c:pt>
                <c:pt idx="1383">
                  <c:v>-48.520778046092573</c:v>
                </c:pt>
                <c:pt idx="1384">
                  <c:v>-48.720570751592575</c:v>
                </c:pt>
                <c:pt idx="1385">
                  <c:v>-48.946238009092319</c:v>
                </c:pt>
                <c:pt idx="1386">
                  <c:v>-49.013938186342394</c:v>
                </c:pt>
                <c:pt idx="1387">
                  <c:v>-49.175507121842394</c:v>
                </c:pt>
                <c:pt idx="1388">
                  <c:v>-49.498644992842394</c:v>
                </c:pt>
                <c:pt idx="1389">
                  <c:v>-49.568991431092378</c:v>
                </c:pt>
                <c:pt idx="1390">
                  <c:v>-49.850377184092252</c:v>
                </c:pt>
                <c:pt idx="1391">
                  <c:v>-50.01451887334229</c:v>
                </c:pt>
                <c:pt idx="1392">
                  <c:v>-50.157858010842283</c:v>
                </c:pt>
                <c:pt idx="1393">
                  <c:v>-50.348976860842363</c:v>
                </c:pt>
                <c:pt idx="1394">
                  <c:v>-50.421528516592574</c:v>
                </c:pt>
                <c:pt idx="1395">
                  <c:v>-50.687551254342253</c:v>
                </c:pt>
                <c:pt idx="1396">
                  <c:v>-50.883962626342253</c:v>
                </c:pt>
                <c:pt idx="1397">
                  <c:v>-51.006719733842544</c:v>
                </c:pt>
                <c:pt idx="1398">
                  <c:v>-51.231651918842545</c:v>
                </c:pt>
                <c:pt idx="1399">
                  <c:v>-51.381606708842128</c:v>
                </c:pt>
                <c:pt idx="1400">
                  <c:v>-51.509141787592334</c:v>
                </c:pt>
                <c:pt idx="1401">
                  <c:v>-51.713197913592545</c:v>
                </c:pt>
                <c:pt idx="1402">
                  <c:v>-52.050522683842239</c:v>
                </c:pt>
                <c:pt idx="1403">
                  <c:v>-52.102418802342555</c:v>
                </c:pt>
                <c:pt idx="1404">
                  <c:v>-52.310003276342186</c:v>
                </c:pt>
                <c:pt idx="1405">
                  <c:v>-52.442683862592268</c:v>
                </c:pt>
                <c:pt idx="1406">
                  <c:v>-52.681508917842379</c:v>
                </c:pt>
                <c:pt idx="1407">
                  <c:v>-52.95128052534195</c:v>
                </c:pt>
                <c:pt idx="1408">
                  <c:v>-53.059189168342172</c:v>
                </c:pt>
                <c:pt idx="1409">
                  <c:v>-53.307937702342208</c:v>
                </c:pt>
                <c:pt idx="1410">
                  <c:v>-53.473770058342247</c:v>
                </c:pt>
                <c:pt idx="1411">
                  <c:v>-53.719725316842556</c:v>
                </c:pt>
                <c:pt idx="1412">
                  <c:v>-53.965680575342091</c:v>
                </c:pt>
                <c:pt idx="1413">
                  <c:v>-54.210092181592444</c:v>
                </c:pt>
                <c:pt idx="1414">
                  <c:v>-54.454503787842143</c:v>
                </c:pt>
                <c:pt idx="1415">
                  <c:v>-54.732655221842556</c:v>
                </c:pt>
                <c:pt idx="1416">
                  <c:v>-54.941268797342062</c:v>
                </c:pt>
                <c:pt idx="1417">
                  <c:v>-55.010806655842039</c:v>
                </c:pt>
                <c:pt idx="1418">
                  <c:v>-55.357025803342061</c:v>
                </c:pt>
                <c:pt idx="1419">
                  <c:v>-55.564757291842305</c:v>
                </c:pt>
                <c:pt idx="1420">
                  <c:v>-55.770724606342327</c:v>
                </c:pt>
                <c:pt idx="1421">
                  <c:v>-55.976691920842342</c:v>
                </c:pt>
                <c:pt idx="1422">
                  <c:v>-56.07945505634229</c:v>
                </c:pt>
                <c:pt idx="1423">
                  <c:v>-56.456253219842239</c:v>
                </c:pt>
                <c:pt idx="1424">
                  <c:v>-56.594446849842342</c:v>
                </c:pt>
                <c:pt idx="1425">
                  <c:v>-56.870834109842164</c:v>
                </c:pt>
                <c:pt idx="1426">
                  <c:v>-57.149573601842334</c:v>
                </c:pt>
                <c:pt idx="1427">
                  <c:v>-57.463155530342554</c:v>
                </c:pt>
                <c:pt idx="1428">
                  <c:v>-57.70705258584232</c:v>
                </c:pt>
                <c:pt idx="1429">
                  <c:v>-57.95403694584229</c:v>
                </c:pt>
                <c:pt idx="1430">
                  <c:v>-58.271588265842283</c:v>
                </c:pt>
                <c:pt idx="1431">
                  <c:v>-58.595093673092364</c:v>
                </c:pt>
                <c:pt idx="1432">
                  <c:v>-58.918599080342254</c:v>
                </c:pt>
                <c:pt idx="1433">
                  <c:v>-59.099059379092544</c:v>
                </c:pt>
                <c:pt idx="1434">
                  <c:v>-59.423887916842254</c:v>
                </c:pt>
                <c:pt idx="1435">
                  <c:v>-59.643086536342224</c:v>
                </c:pt>
                <c:pt idx="1436">
                  <c:v>-60.044950672092313</c:v>
                </c:pt>
                <c:pt idx="1437">
                  <c:v>-60.230188942092553</c:v>
                </c:pt>
                <c:pt idx="1438">
                  <c:v>-60.452474866092238</c:v>
                </c:pt>
                <c:pt idx="1439">
                  <c:v>-60.602429656092291</c:v>
                </c:pt>
                <c:pt idx="1440">
                  <c:v>-61.014805328592544</c:v>
                </c:pt>
                <c:pt idx="1441">
                  <c:v>-61.202248816092549</c:v>
                </c:pt>
                <c:pt idx="1442">
                  <c:v>-61.394837811092209</c:v>
                </c:pt>
                <c:pt idx="1443">
                  <c:v>-61.818533600092444</c:v>
                </c:pt>
                <c:pt idx="1444">
                  <c:v>-62.04897882884255</c:v>
                </c:pt>
                <c:pt idx="1445">
                  <c:v>-62.371602149092269</c:v>
                </c:pt>
                <c:pt idx="1446">
                  <c:v>-62.736786167092298</c:v>
                </c:pt>
                <c:pt idx="1447">
                  <c:v>-62.965026178342342</c:v>
                </c:pt>
                <c:pt idx="1448">
                  <c:v>-63.371888807092091</c:v>
                </c:pt>
                <c:pt idx="1449">
                  <c:v>-63.733544477092224</c:v>
                </c:pt>
                <c:pt idx="1450">
                  <c:v>-64.391728393592459</c:v>
                </c:pt>
                <c:pt idx="1451">
                  <c:v>-64.391728393592459</c:v>
                </c:pt>
                <c:pt idx="1452">
                  <c:v>-65.408921719092561</c:v>
                </c:pt>
                <c:pt idx="1453">
                  <c:v>-65.570270132841998</c:v>
                </c:pt>
                <c:pt idx="1454">
                  <c:v>-65.92523664309256</c:v>
                </c:pt>
                <c:pt idx="1455">
                  <c:v>-66.121501000592559</c:v>
                </c:pt>
                <c:pt idx="1456">
                  <c:v>-66.317765358092572</c:v>
                </c:pt>
                <c:pt idx="1457">
                  <c:v>-66.584743690092566</c:v>
                </c:pt>
                <c:pt idx="1458">
                  <c:v>-66.885094313591921</c:v>
                </c:pt>
                <c:pt idx="1459">
                  <c:v>-67.088856410592172</c:v>
                </c:pt>
                <c:pt idx="1460">
                  <c:v>-67.224697808592552</c:v>
                </c:pt>
                <c:pt idx="1461">
                  <c:v>-67.427136775092563</c:v>
                </c:pt>
                <c:pt idx="1462">
                  <c:v>-67.79827488034303</c:v>
                </c:pt>
                <c:pt idx="1463">
                  <c:v>-67.997185498843209</c:v>
                </c:pt>
                <c:pt idx="1464">
                  <c:v>-68.229247887092555</c:v>
                </c:pt>
                <c:pt idx="1465">
                  <c:v>-68.428158505592549</c:v>
                </c:pt>
                <c:pt idx="1466">
                  <c:v>-68.656619038592538</c:v>
                </c:pt>
                <c:pt idx="1467">
                  <c:v>-68.885079571592158</c:v>
                </c:pt>
                <c:pt idx="1468">
                  <c:v>-68.980638996592518</c:v>
                </c:pt>
                <c:pt idx="1469">
                  <c:v>-69.17175784659176</c:v>
                </c:pt>
                <c:pt idx="1470">
                  <c:v>-69.264744517842544</c:v>
                </c:pt>
                <c:pt idx="1471">
                  <c:v>-69.506509863092546</c:v>
                </c:pt>
                <c:pt idx="1472">
                  <c:v>-69.50437815284188</c:v>
                </c:pt>
                <c:pt idx="1473">
                  <c:v>-69.483061050342627</c:v>
                </c:pt>
                <c:pt idx="1474">
                  <c:v>-69.318331303091881</c:v>
                </c:pt>
                <c:pt idx="1475">
                  <c:v>-69.281724692592547</c:v>
                </c:pt>
                <c:pt idx="1476">
                  <c:v>-69.08038833484207</c:v>
                </c:pt>
                <c:pt idx="1477">
                  <c:v>-68.829875626842551</c:v>
                </c:pt>
                <c:pt idx="1478">
                  <c:v>-68.673305184342553</c:v>
                </c:pt>
                <c:pt idx="1479">
                  <c:v>-68.387214967343297</c:v>
                </c:pt>
                <c:pt idx="1480">
                  <c:v>-68.141994781343399</c:v>
                </c:pt>
                <c:pt idx="1481">
                  <c:v>-67.849582940842566</c:v>
                </c:pt>
                <c:pt idx="1482">
                  <c:v>-67.362229873342727</c:v>
                </c:pt>
                <c:pt idx="1483">
                  <c:v>-66.955734780842562</c:v>
                </c:pt>
                <c:pt idx="1484">
                  <c:v>-66.54923968834342</c:v>
                </c:pt>
                <c:pt idx="1485">
                  <c:v>-65.963386905842597</c:v>
                </c:pt>
                <c:pt idx="1486">
                  <c:v>-65.553289958092563</c:v>
                </c:pt>
                <c:pt idx="1487">
                  <c:v>-65.152734251392559</c:v>
                </c:pt>
                <c:pt idx="1488">
                  <c:v>-64.81893782914257</c:v>
                </c:pt>
                <c:pt idx="1489">
                  <c:v>-64.284863553542593</c:v>
                </c:pt>
                <c:pt idx="1490">
                  <c:v>-63.748495851742319</c:v>
                </c:pt>
                <c:pt idx="1491">
                  <c:v>-63.279174112667576</c:v>
                </c:pt>
                <c:pt idx="1492">
                  <c:v>-62.669872517417545</c:v>
                </c:pt>
                <c:pt idx="1493">
                  <c:v>-62.195971276667564</c:v>
                </c:pt>
                <c:pt idx="1494">
                  <c:v>-61.594917194867577</c:v>
                </c:pt>
                <c:pt idx="1495">
                  <c:v>-61.144126633517544</c:v>
                </c:pt>
                <c:pt idx="1496">
                  <c:v>-60.616454839392283</c:v>
                </c:pt>
                <c:pt idx="1497">
                  <c:v>-60.013401360392223</c:v>
                </c:pt>
                <c:pt idx="1498">
                  <c:v>-59.635537341767581</c:v>
                </c:pt>
                <c:pt idx="1499">
                  <c:v>-59.182100519417546</c:v>
                </c:pt>
                <c:pt idx="1500">
                  <c:v>-58.345624768042157</c:v>
                </c:pt>
                <c:pt idx="1501">
                  <c:v>-57.813322017167494</c:v>
                </c:pt>
                <c:pt idx="1502">
                  <c:v>-57.737278767042326</c:v>
                </c:pt>
                <c:pt idx="1503">
                  <c:v>-57.202711992867613</c:v>
                </c:pt>
                <c:pt idx="1504">
                  <c:v>-56.591778536667576</c:v>
                </c:pt>
                <c:pt idx="1505">
                  <c:v>-56.054227368142179</c:v>
                </c:pt>
                <c:pt idx="1506">
                  <c:v>-55.670262247767546</c:v>
                </c:pt>
                <c:pt idx="1507">
                  <c:v>-55.283871388142494</c:v>
                </c:pt>
                <c:pt idx="1508">
                  <c:v>-54.356533325042363</c:v>
                </c:pt>
                <c:pt idx="1509">
                  <c:v>-54.045274225642252</c:v>
                </c:pt>
                <c:pt idx="1510">
                  <c:v>-53.344941251992061</c:v>
                </c:pt>
                <c:pt idx="1511">
                  <c:v>-52.638191095417554</c:v>
                </c:pt>
                <c:pt idx="1512">
                  <c:v>-51.852913143667394</c:v>
                </c:pt>
                <c:pt idx="1513">
                  <c:v>-51.46027416779215</c:v>
                </c:pt>
                <c:pt idx="1514">
                  <c:v>-50.827347342392393</c:v>
                </c:pt>
                <c:pt idx="1515">
                  <c:v>-50.273536370167562</c:v>
                </c:pt>
                <c:pt idx="1516">
                  <c:v>-49.635905080767579</c:v>
                </c:pt>
                <c:pt idx="1517">
                  <c:v>-49.237385524892574</c:v>
                </c:pt>
                <c:pt idx="1518">
                  <c:v>-48.676885392917555</c:v>
                </c:pt>
                <c:pt idx="1519">
                  <c:v>-47.876170918667555</c:v>
                </c:pt>
                <c:pt idx="1520">
                  <c:v>-47.393272390517573</c:v>
                </c:pt>
                <c:pt idx="1521">
                  <c:v>-46.990856950392363</c:v>
                </c:pt>
                <c:pt idx="1522">
                  <c:v>-46.265715279867663</c:v>
                </c:pt>
                <c:pt idx="1523">
                  <c:v>-45.621144906067585</c:v>
                </c:pt>
                <c:pt idx="1524">
                  <c:v>-45.056168182567575</c:v>
                </c:pt>
                <c:pt idx="1525">
                  <c:v>-44.733324340567613</c:v>
                </c:pt>
                <c:pt idx="1526">
                  <c:v>-44.087636656567327</c:v>
                </c:pt>
                <c:pt idx="1527">
                  <c:v>-43.359385629367253</c:v>
                </c:pt>
                <c:pt idx="1528">
                  <c:v>-42.71205138296758</c:v>
                </c:pt>
                <c:pt idx="1529">
                  <c:v>-42.226859428617544</c:v>
                </c:pt>
                <c:pt idx="1530">
                  <c:v>-41.660802148542587</c:v>
                </c:pt>
                <c:pt idx="1531">
                  <c:v>-41.094899233692267</c:v>
                </c:pt>
                <c:pt idx="1532">
                  <c:v>-40.205623224642594</c:v>
                </c:pt>
                <c:pt idx="1533">
                  <c:v>-39.640852321442594</c:v>
                </c:pt>
                <c:pt idx="1534">
                  <c:v>-38.914718303042378</c:v>
                </c:pt>
                <c:pt idx="1535">
                  <c:v>-38.432437235792385</c:v>
                </c:pt>
                <c:pt idx="1536">
                  <c:v>-37.387494923417222</c:v>
                </c:pt>
                <c:pt idx="1537">
                  <c:v>-36.985226497792127</c:v>
                </c:pt>
                <c:pt idx="1538">
                  <c:v>-36.582958072167592</c:v>
                </c:pt>
                <c:pt idx="1539">
                  <c:v>-36.01978227629229</c:v>
                </c:pt>
                <c:pt idx="1540">
                  <c:v>-35.53820687864237</c:v>
                </c:pt>
                <c:pt idx="1541">
                  <c:v>-34.815843782167363</c:v>
                </c:pt>
                <c:pt idx="1542">
                  <c:v>-34.335900245467585</c:v>
                </c:pt>
                <c:pt idx="1543">
                  <c:v>-33.775966119317545</c:v>
                </c:pt>
                <c:pt idx="1544">
                  <c:v>-33.297742652267544</c:v>
                </c:pt>
                <c:pt idx="1545">
                  <c:v>-32.660111362867582</c:v>
                </c:pt>
                <c:pt idx="1546">
                  <c:v>-32.261114009867576</c:v>
                </c:pt>
                <c:pt idx="1547">
                  <c:v>-31.54291877446758</c:v>
                </c:pt>
                <c:pt idx="1548">
                  <c:v>-31.304005510517591</c:v>
                </c:pt>
                <c:pt idx="1549">
                  <c:v>-30.348352454717578</c:v>
                </c:pt>
                <c:pt idx="1550">
                  <c:v>-29.711250417517686</c:v>
                </c:pt>
                <c:pt idx="1551">
                  <c:v>-29.15641034379259</c:v>
                </c:pt>
                <c:pt idx="1552">
                  <c:v>-28.760096005417576</c:v>
                </c:pt>
                <c:pt idx="1553">
                  <c:v>-28.601776090367576</c:v>
                </c:pt>
                <c:pt idx="1554">
                  <c:v>-27.810176515117575</c:v>
                </c:pt>
                <c:pt idx="1555">
                  <c:v>-27.09978774966757</c:v>
                </c:pt>
                <c:pt idx="1556">
                  <c:v>-26.152602729067567</c:v>
                </c:pt>
                <c:pt idx="1557">
                  <c:v>-25.678701488317571</c:v>
                </c:pt>
                <c:pt idx="1558">
                  <c:v>-25.204800247567576</c:v>
                </c:pt>
                <c:pt idx="1559">
                  <c:v>-24.969084548992566</c:v>
                </c:pt>
                <c:pt idx="1560">
                  <c:v>-24.356223732697565</c:v>
                </c:pt>
                <c:pt idx="1561">
                  <c:v>-23.797841344595071</c:v>
                </c:pt>
                <c:pt idx="1562">
                  <c:v>-23.239458956492705</c:v>
                </c:pt>
                <c:pt idx="1563">
                  <c:v>-22.429411266710076</c:v>
                </c:pt>
                <c:pt idx="1564">
                  <c:v>-22.334983853360075</c:v>
                </c:pt>
                <c:pt idx="1565">
                  <c:v>-22.122522173322441</c:v>
                </c:pt>
                <c:pt idx="1566">
                  <c:v>-21.343423241007489</c:v>
                </c:pt>
                <c:pt idx="1567">
                  <c:v>-20.59580305343259</c:v>
                </c:pt>
                <c:pt idx="1568">
                  <c:v>-19.920021501282577</c:v>
                </c:pt>
                <c:pt idx="1569">
                  <c:v>-19.479977699882635</c:v>
                </c:pt>
                <c:pt idx="1570">
                  <c:v>-18.677869528172675</c:v>
                </c:pt>
                <c:pt idx="1571">
                  <c:v>-18.24536021989757</c:v>
                </c:pt>
                <c:pt idx="1572">
                  <c:v>-17.432814018687591</c:v>
                </c:pt>
                <c:pt idx="1573">
                  <c:v>-16.778043778877489</c:v>
                </c:pt>
                <c:pt idx="1574">
                  <c:v>-16.249494308187529</c:v>
                </c:pt>
                <c:pt idx="1575">
                  <c:v>-15.723456580230067</c:v>
                </c:pt>
                <c:pt idx="1576">
                  <c:v>-15.008987427332521</c:v>
                </c:pt>
                <c:pt idx="1577">
                  <c:v>-14.548709285225067</c:v>
                </c:pt>
                <c:pt idx="1578">
                  <c:v>-13.932404654267661</c:v>
                </c:pt>
                <c:pt idx="1579">
                  <c:v>-13.49374940482007</c:v>
                </c:pt>
                <c:pt idx="1580">
                  <c:v>-13.149706071920075</c:v>
                </c:pt>
                <c:pt idx="1581">
                  <c:v>-12.342240691830066</c:v>
                </c:pt>
                <c:pt idx="1582">
                  <c:v>-11.929917944550068</c:v>
                </c:pt>
                <c:pt idx="1583">
                  <c:v>-11.163875369980071</c:v>
                </c:pt>
                <c:pt idx="1584">
                  <c:v>-10.788670843660068</c:v>
                </c:pt>
                <c:pt idx="1585">
                  <c:v>-10.055000861990072</c:v>
                </c:pt>
                <c:pt idx="1586">
                  <c:v>-9.711580870570069</c:v>
                </c:pt>
                <c:pt idx="1587">
                  <c:v>-9.1884488842050729</c:v>
                </c:pt>
                <c:pt idx="1588">
                  <c:v>-8.4466945751800768</c:v>
                </c:pt>
                <c:pt idx="1589">
                  <c:v>-7.4628941232100772</c:v>
                </c:pt>
                <c:pt idx="1590">
                  <c:v>-7.1299944894100742</c:v>
                </c:pt>
                <c:pt idx="1591">
                  <c:v>-6.4054482276100764</c:v>
                </c:pt>
                <c:pt idx="1592">
                  <c:v>-15.819521735110133</c:v>
                </c:pt>
                <c:pt idx="1593">
                  <c:v>-17.911538070110016</c:v>
                </c:pt>
                <c:pt idx="1594">
                  <c:v>-17.090083525272515</c:v>
                </c:pt>
                <c:pt idx="1595">
                  <c:v>-16.155324905285017</c:v>
                </c:pt>
                <c:pt idx="1596">
                  <c:v>-15.632133378047506</c:v>
                </c:pt>
                <c:pt idx="1597">
                  <c:v>-14.766489214800103</c:v>
                </c:pt>
                <c:pt idx="1598">
                  <c:v>-14.281347980452429</c:v>
                </c:pt>
                <c:pt idx="1599">
                  <c:v>-13.639179088509998</c:v>
                </c:pt>
                <c:pt idx="1600">
                  <c:v>-12.805317990017512</c:v>
                </c:pt>
                <c:pt idx="1601">
                  <c:v>-12.274283239205024</c:v>
                </c:pt>
                <c:pt idx="1602">
                  <c:v>-11.588765651792498</c:v>
                </c:pt>
                <c:pt idx="1603">
                  <c:v>-11.238665321492421</c:v>
                </c:pt>
                <c:pt idx="1604">
                  <c:v>-10.09111423884252</c:v>
                </c:pt>
                <c:pt idx="1605">
                  <c:v>-9.7090867695775138</c:v>
                </c:pt>
                <c:pt idx="1606">
                  <c:v>-8.6217778185925109</c:v>
                </c:pt>
                <c:pt idx="1607">
                  <c:v>-8.1579999963125154</c:v>
                </c:pt>
                <c:pt idx="1608">
                  <c:v>-7.5758108151525105</c:v>
                </c:pt>
                <c:pt idx="1609">
                  <c:v>-6.4335963588525074</c:v>
                </c:pt>
                <c:pt idx="1610">
                  <c:v>-6.3938671603725084</c:v>
                </c:pt>
                <c:pt idx="1611">
                  <c:v>-4.9834806143325121</c:v>
                </c:pt>
                <c:pt idx="1612">
                  <c:v>-4.2736424181850134</c:v>
                </c:pt>
                <c:pt idx="1613">
                  <c:v>-3.5638042220375272</c:v>
                </c:pt>
                <c:pt idx="1614">
                  <c:v>-3.2419953621175273</c:v>
                </c:pt>
                <c:pt idx="1615">
                  <c:v>-2.3771340510825327</c:v>
                </c:pt>
                <c:pt idx="1616">
                  <c:v>-1.6594151426625101</c:v>
                </c:pt>
                <c:pt idx="1617">
                  <c:v>-1.0528921214625144</c:v>
                </c:pt>
                <c:pt idx="1618">
                  <c:v>-0.49816598397501316</c:v>
                </c:pt>
                <c:pt idx="1619">
                  <c:v>-0.22584588011750853</c:v>
                </c:pt>
                <c:pt idx="1620">
                  <c:v>0.76938641937249475</c:v>
                </c:pt>
                <c:pt idx="1621">
                  <c:v>1.2820818463824928</c:v>
                </c:pt>
                <c:pt idx="1622">
                  <c:v>1.845041530942495</c:v>
                </c:pt>
                <c:pt idx="1623">
                  <c:v>2.7458287753425012</c:v>
                </c:pt>
                <c:pt idx="1624">
                  <c:v>3.6966597555424894</c:v>
                </c:pt>
                <c:pt idx="1625">
                  <c:v>4.0548841071124544</c:v>
                </c:pt>
                <c:pt idx="1626">
                  <c:v>5.6569430127449882</c:v>
                </c:pt>
                <c:pt idx="1627">
                  <c:v>5.9334214217350034</c:v>
                </c:pt>
                <c:pt idx="1628">
                  <c:v>6.7134855042424855</c:v>
                </c:pt>
                <c:pt idx="1629">
                  <c:v>6.5453376698674655</c:v>
                </c:pt>
                <c:pt idx="1630">
                  <c:v>6.3682219509924876</c:v>
                </c:pt>
                <c:pt idx="1631">
                  <c:v>6.9920206460874645</c:v>
                </c:pt>
                <c:pt idx="1632">
                  <c:v>7.6903027674624775</c:v>
                </c:pt>
                <c:pt idx="1633">
                  <c:v>8.6518878583374867</c:v>
                </c:pt>
                <c:pt idx="1634">
                  <c:v>9.0061560497124873</c:v>
                </c:pt>
                <c:pt idx="1635">
                  <c:v>9.8057899673875522</c:v>
                </c:pt>
                <c:pt idx="1636">
                  <c:v>10.484108254735</c:v>
                </c:pt>
                <c:pt idx="1637">
                  <c:v>11.040936699572486</c:v>
                </c:pt>
                <c:pt idx="1638">
                  <c:v>11.880875377494984</c:v>
                </c:pt>
                <c:pt idx="1639">
                  <c:v>12.396982275977546</c:v>
                </c:pt>
                <c:pt idx="1640">
                  <c:v>13.398400210555026</c:v>
                </c:pt>
                <c:pt idx="1641">
                  <c:v>14.076127499612483</c:v>
                </c:pt>
                <c:pt idx="1642">
                  <c:v>14.631864361787468</c:v>
                </c:pt>
                <c:pt idx="1643">
                  <c:v>15.753442392722524</c:v>
                </c:pt>
                <c:pt idx="1644">
                  <c:v>16.347818340859991</c:v>
                </c:pt>
                <c:pt idx="1645">
                  <c:v>17.46605105684749</c:v>
                </c:pt>
                <c:pt idx="1646">
                  <c:v>18.258368062857535</c:v>
                </c:pt>
                <c:pt idx="1647">
                  <c:v>18.809981168307626</c:v>
                </c:pt>
                <c:pt idx="1648">
                  <c:v>19.792855428927531</c:v>
                </c:pt>
                <c:pt idx="1649">
                  <c:v>20.57959764509749</c:v>
                </c:pt>
                <c:pt idx="1650">
                  <c:v>21.565515105867487</c:v>
                </c:pt>
                <c:pt idx="1651">
                  <c:v>22.027338370369826</c:v>
                </c:pt>
                <c:pt idx="1652">
                  <c:v>22.561604499892535</c:v>
                </c:pt>
                <c:pt idx="1653">
                  <c:v>23.067057992632495</c:v>
                </c:pt>
                <c:pt idx="1654">
                  <c:v>23.744004634694988</c:v>
                </c:pt>
                <c:pt idx="1655">
                  <c:v>24.202828803397487</c:v>
                </c:pt>
                <c:pt idx="1656">
                  <c:v>24.913556437269989</c:v>
                </c:pt>
                <c:pt idx="1657">
                  <c:v>25.655145354982491</c:v>
                </c:pt>
                <c:pt idx="1658">
                  <c:v>26.003602798244987</c:v>
                </c:pt>
                <c:pt idx="1659">
                  <c:v>27.102583965457491</c:v>
                </c:pt>
                <c:pt idx="1660">
                  <c:v>27.531858954732641</c:v>
                </c:pt>
                <c:pt idx="1661">
                  <c:v>28.148453939327489</c:v>
                </c:pt>
                <c:pt idx="1662">
                  <c:v>28.669369682104982</c:v>
                </c:pt>
                <c:pt idx="1663">
                  <c:v>29.190285424882674</c:v>
                </c:pt>
                <c:pt idx="1664">
                  <c:v>29.961406615354889</c:v>
                </c:pt>
                <c:pt idx="1665">
                  <c:v>30.693483694917493</c:v>
                </c:pt>
                <c:pt idx="1666">
                  <c:v>31.15207925607249</c:v>
                </c:pt>
                <c:pt idx="1667">
                  <c:v>31.961939502367283</c:v>
                </c:pt>
                <c:pt idx="1668">
                  <c:v>32.402233228417487</c:v>
                </c:pt>
                <c:pt idx="1669">
                  <c:v>32.658523606267444</c:v>
                </c:pt>
                <c:pt idx="1670">
                  <c:v>6.7313404152674883</c:v>
                </c:pt>
                <c:pt idx="1671">
                  <c:v>3.2453325912674735</c:v>
                </c:pt>
                <c:pt idx="1672">
                  <c:v>-17.234963374732505</c:v>
                </c:pt>
                <c:pt idx="1674">
                  <c:v>8.2911074483709459</c:v>
                </c:pt>
                <c:pt idx="1675">
                  <c:v>9.0803177275065483</c:v>
                </c:pt>
                <c:pt idx="1676">
                  <c:v>10.208373724314381</c:v>
                </c:pt>
                <c:pt idx="1677">
                  <c:v>11.281393745744442</c:v>
                </c:pt>
                <c:pt idx="1678">
                  <c:v>12.098131542514498</c:v>
                </c:pt>
                <c:pt idx="1679">
                  <c:v>12.808443173928502</c:v>
                </c:pt>
                <c:pt idx="1680">
                  <c:v>13.6415508548865</c:v>
                </c:pt>
                <c:pt idx="1681">
                  <c:v>14.515691207934006</c:v>
                </c:pt>
                <c:pt idx="1682">
                  <c:v>15.2634498231915</c:v>
                </c:pt>
                <c:pt idx="1683">
                  <c:v>15.7268495284215</c:v>
                </c:pt>
                <c:pt idx="1684">
                  <c:v>16.544230059661487</c:v>
                </c:pt>
                <c:pt idx="1685">
                  <c:v>17.214901264781531</c:v>
                </c:pt>
                <c:pt idx="1686">
                  <c:v>17.914033463091531</c:v>
                </c:pt>
                <c:pt idx="1687">
                  <c:v>18.571426425681498</c:v>
                </c:pt>
                <c:pt idx="1688">
                  <c:v>19.433643610023825</c:v>
                </c:pt>
                <c:pt idx="1689">
                  <c:v>20.1712028881965</c:v>
                </c:pt>
                <c:pt idx="1690">
                  <c:v>20.739945144009031</c:v>
                </c:pt>
                <c:pt idx="1691">
                  <c:v>21.474139692421392</c:v>
                </c:pt>
                <c:pt idx="1692">
                  <c:v>22.328428584171359</c:v>
                </c:pt>
                <c:pt idx="1693">
                  <c:v>22.976864730921488</c:v>
                </c:pt>
                <c:pt idx="1694">
                  <c:v>23.622035371896498</c:v>
                </c:pt>
                <c:pt idx="1695">
                  <c:v>24.349132443471486</c:v>
                </c:pt>
                <c:pt idx="1696">
                  <c:v>25.199119160946498</c:v>
                </c:pt>
                <c:pt idx="1697">
                  <c:v>25.840930995981488</c:v>
                </c:pt>
                <c:pt idx="1698">
                  <c:v>26.971742324376489</c:v>
                </c:pt>
                <c:pt idx="1699">
                  <c:v>27.842580888251486</c:v>
                </c:pt>
                <c:pt idx="1700">
                  <c:v>28.409638557751489</c:v>
                </c:pt>
                <c:pt idx="1701">
                  <c:v>29.043379928514</c:v>
                </c:pt>
                <c:pt idx="1702">
                  <c:v>29.918546583376305</c:v>
                </c:pt>
                <c:pt idx="1703">
                  <c:v>30.350877333661501</c:v>
                </c:pt>
                <c:pt idx="1704">
                  <c:v>30.944075339866501</c:v>
                </c:pt>
                <c:pt idx="1705">
                  <c:v>31.4568397181115</c:v>
                </c:pt>
                <c:pt idx="1706">
                  <c:v>32.291338608196511</c:v>
                </c:pt>
                <c:pt idx="1707">
                  <c:v>32.693210556996505</c:v>
                </c:pt>
                <c:pt idx="1708">
                  <c:v>33.71798402643627</c:v>
                </c:pt>
                <c:pt idx="1709">
                  <c:v>33.677796831556506</c:v>
                </c:pt>
                <c:pt idx="1710">
                  <c:v>34.872572827834013</c:v>
                </c:pt>
                <c:pt idx="1711">
                  <c:v>35.585422371831505</c:v>
                </c:pt>
                <c:pt idx="1712">
                  <c:v>36.217437689541292</c:v>
                </c:pt>
                <c:pt idx="1713">
                  <c:v>37.009964833971502</c:v>
                </c:pt>
                <c:pt idx="1714">
                  <c:v>37.210515760071722</c:v>
                </c:pt>
                <c:pt idx="1715">
                  <c:v>38.353656038841315</c:v>
                </c:pt>
                <c:pt idx="1716">
                  <c:v>39.266027985691494</c:v>
                </c:pt>
                <c:pt idx="1717">
                  <c:v>40.017982886941496</c:v>
                </c:pt>
                <c:pt idx="1718">
                  <c:v>40.649671654073998</c:v>
                </c:pt>
                <c:pt idx="1719">
                  <c:v>41.281360421206159</c:v>
                </c:pt>
                <c:pt idx="1720">
                  <c:v>41.913049188338995</c:v>
                </c:pt>
                <c:pt idx="1721">
                  <c:v>42.394655754338999</c:v>
                </c:pt>
                <c:pt idx="1722">
                  <c:v>42.986630491713719</c:v>
                </c:pt>
                <c:pt idx="1723">
                  <c:v>43.579391616194002</c:v>
                </c:pt>
                <c:pt idx="1724">
                  <c:v>44.17215274067437</c:v>
                </c:pt>
                <c:pt idx="1725">
                  <c:v>44.614505113444004</c:v>
                </c:pt>
                <c:pt idx="1726">
                  <c:v>45.559530637089011</c:v>
                </c:pt>
                <c:pt idx="1727">
                  <c:v>45.680154421838999</c:v>
                </c:pt>
                <c:pt idx="1728">
                  <c:v>46.675300646026663</c:v>
                </c:pt>
                <c:pt idx="1729">
                  <c:v>47.660104620971737</c:v>
                </c:pt>
                <c:pt idx="1730">
                  <c:v>47.820888943411497</c:v>
                </c:pt>
                <c:pt idx="1731">
                  <c:v>48.856090557483682</c:v>
                </c:pt>
                <c:pt idx="1732">
                  <c:v>49.690282149406492</c:v>
                </c:pt>
                <c:pt idx="1733">
                  <c:v>50.403867728038996</c:v>
                </c:pt>
                <c:pt idx="1734">
                  <c:v>50.796068300211502</c:v>
                </c:pt>
                <c:pt idx="1735">
                  <c:v>51.912331467163995</c:v>
                </c:pt>
                <c:pt idx="1736">
                  <c:v>52.425171374114186</c:v>
                </c:pt>
                <c:pt idx="1737">
                  <c:v>53.09890223226423</c:v>
                </c:pt>
                <c:pt idx="1738">
                  <c:v>53.893476796981503</c:v>
                </c:pt>
                <c:pt idx="1739">
                  <c:v>54.406429996989011</c:v>
                </c:pt>
                <c:pt idx="1740">
                  <c:v>55.241113265971563</c:v>
                </c:pt>
                <c:pt idx="1741">
                  <c:v>55.713765237564012</c:v>
                </c:pt>
                <c:pt idx="1742">
                  <c:v>56.629236823229171</c:v>
                </c:pt>
                <c:pt idx="1743">
                  <c:v>57.142303316294011</c:v>
                </c:pt>
                <c:pt idx="1744">
                  <c:v>57.937053374179193</c:v>
                </c:pt>
                <c:pt idx="1745">
                  <c:v>58.651322413543944</c:v>
                </c:pt>
                <c:pt idx="1746">
                  <c:v>59.093968015403988</c:v>
                </c:pt>
                <c:pt idx="1747">
                  <c:v>59.969070248724208</c:v>
                </c:pt>
                <c:pt idx="1748">
                  <c:v>60.79387925024399</c:v>
                </c:pt>
                <c:pt idx="1749">
                  <c:v>61.397309174543992</c:v>
                </c:pt>
                <c:pt idx="1750">
                  <c:v>62.342682722613944</c:v>
                </c:pt>
                <c:pt idx="1751">
                  <c:v>63.096914592176489</c:v>
                </c:pt>
                <c:pt idx="1752">
                  <c:v>63.730469362608993</c:v>
                </c:pt>
                <c:pt idx="1753">
                  <c:v>64.605185066673542</c:v>
                </c:pt>
                <c:pt idx="1754">
                  <c:v>65.992665148984003</c:v>
                </c:pt>
                <c:pt idx="1755">
                  <c:v>65.952466106463348</c:v>
                </c:pt>
                <c:pt idx="1756">
                  <c:v>66.595650786783978</c:v>
                </c:pt>
                <c:pt idx="1757">
                  <c:v>67.45993020096401</c:v>
                </c:pt>
                <c:pt idx="1758">
                  <c:v>68.02284119646302</c:v>
                </c:pt>
                <c:pt idx="1759">
                  <c:v>68.887311653838978</c:v>
                </c:pt>
                <c:pt idx="1760">
                  <c:v>69.369593535319027</c:v>
                </c:pt>
                <c:pt idx="1761">
                  <c:v>69.841827877601489</c:v>
                </c:pt>
                <c:pt idx="1762">
                  <c:v>70.595171174163426</c:v>
                </c:pt>
                <c:pt idx="1763">
                  <c:v>71.107444615826509</c:v>
                </c:pt>
                <c:pt idx="1764">
                  <c:v>71.780381682096518</c:v>
                </c:pt>
                <c:pt idx="1765">
                  <c:v>72.423187237936489</c:v>
                </c:pt>
                <c:pt idx="1766">
                  <c:v>73.176641606123397</c:v>
                </c:pt>
                <c:pt idx="1767">
                  <c:v>73.769359042431518</c:v>
                </c:pt>
                <c:pt idx="1768">
                  <c:v>74.643366109528614</c:v>
                </c:pt>
                <c:pt idx="1769">
                  <c:v>75.50713607518901</c:v>
                </c:pt>
                <c:pt idx="1770">
                  <c:v>76.109766283788858</c:v>
                </c:pt>
                <c:pt idx="1771">
                  <c:v>76.782752962050878</c:v>
                </c:pt>
                <c:pt idx="1772">
                  <c:v>77.335204712863629</c:v>
                </c:pt>
                <c:pt idx="1773">
                  <c:v>78.329691171598469</c:v>
                </c:pt>
                <c:pt idx="1774">
                  <c:v>78.922364919734008</c:v>
                </c:pt>
                <c:pt idx="1775">
                  <c:v>79.63552990714652</c:v>
                </c:pt>
                <c:pt idx="1776">
                  <c:v>80.429051512858393</c:v>
                </c:pt>
                <c:pt idx="1777">
                  <c:v>80.941287190169021</c:v>
                </c:pt>
                <c:pt idx="1778">
                  <c:v>81.533873561959012</c:v>
                </c:pt>
                <c:pt idx="1779">
                  <c:v>82.286994715271533</c:v>
                </c:pt>
                <c:pt idx="1780">
                  <c:v>82.919616484054487</c:v>
                </c:pt>
                <c:pt idx="1781">
                  <c:v>83.200781714623375</c:v>
                </c:pt>
                <c:pt idx="1782">
                  <c:v>83.953958403749013</c:v>
                </c:pt>
                <c:pt idx="1783">
                  <c:v>84.425949128934008</c:v>
                </c:pt>
                <c:pt idx="1784">
                  <c:v>84.787580568474013</c:v>
                </c:pt>
                <c:pt idx="1785">
                  <c:v>85.81220298050404</c:v>
                </c:pt>
                <c:pt idx="1786">
                  <c:v>86.213986072004019</c:v>
                </c:pt>
                <c:pt idx="1787">
                  <c:v>86.886972750265954</c:v>
                </c:pt>
                <c:pt idx="1788">
                  <c:v>87.840574484316988</c:v>
                </c:pt>
                <c:pt idx="1789">
                  <c:v>88.432811350726027</c:v>
                </c:pt>
                <c:pt idx="1790">
                  <c:v>88.472968926506041</c:v>
                </c:pt>
                <c:pt idx="1791">
                  <c:v>90.169626503211532</c:v>
                </c:pt>
                <c:pt idx="1792">
                  <c:v>90.651517412570897</c:v>
                </c:pt>
                <c:pt idx="1793">
                  <c:v>91.484787110005897</c:v>
                </c:pt>
                <c:pt idx="1794">
                  <c:v>92.237741655881479</c:v>
                </c:pt>
                <c:pt idx="1795">
                  <c:v>92.829978522290759</c:v>
                </c:pt>
                <c:pt idx="1796">
                  <c:v>93.422215388701531</c:v>
                </c:pt>
                <c:pt idx="1797">
                  <c:v>94.094557111061519</c:v>
                </c:pt>
                <c:pt idx="1798">
                  <c:v>95.007737659341529</c:v>
                </c:pt>
                <c:pt idx="1799">
                  <c:v>95.800498794660896</c:v>
                </c:pt>
                <c:pt idx="1800">
                  <c:v>95.76035899034153</c:v>
                </c:pt>
                <c:pt idx="1801">
                  <c:v>96.863633441466533</c:v>
                </c:pt>
                <c:pt idx="1802">
                  <c:v>97.345062292866459</c:v>
                </c:pt>
                <c:pt idx="1803">
                  <c:v>98.01685828330902</c:v>
                </c:pt>
                <c:pt idx="1804">
                  <c:v>99.119806924334014</c:v>
                </c:pt>
                <c:pt idx="1805">
                  <c:v>99.440664710814488</c:v>
                </c:pt>
                <c:pt idx="1806">
                  <c:v>100.23260687801901</c:v>
                </c:pt>
                <c:pt idx="1807">
                  <c:v>100.90425403248398</c:v>
                </c:pt>
                <c:pt idx="1808">
                  <c:v>102.12689197565336</c:v>
                </c:pt>
                <c:pt idx="1809">
                  <c:v>102.48767038511438</c:v>
                </c:pt>
                <c:pt idx="1810">
                  <c:v>103.34946623775895</c:v>
                </c:pt>
                <c:pt idx="1811">
                  <c:v>104.06094886029148</c:v>
                </c:pt>
                <c:pt idx="1812">
                  <c:v>105.19272280943589</c:v>
                </c:pt>
                <c:pt idx="1813">
                  <c:v>105.49319376938722</c:v>
                </c:pt>
                <c:pt idx="1814">
                  <c:v>106.29409423338653</c:v>
                </c:pt>
                <c:pt idx="1815">
                  <c:v>106.8947695813869</c:v>
                </c:pt>
                <c:pt idx="1816">
                  <c:v>107.69543309258579</c:v>
                </c:pt>
                <c:pt idx="1817">
                  <c:v>108.09576484818648</c:v>
                </c:pt>
                <c:pt idx="1818">
                  <c:v>108.69626248158653</c:v>
                </c:pt>
                <c:pt idx="1819">
                  <c:v>109.19649205671094</c:v>
                </c:pt>
                <c:pt idx="1820">
                  <c:v>109.69672163183654</c:v>
                </c:pt>
                <c:pt idx="1821">
                  <c:v>110.59706822408654</c:v>
                </c:pt>
                <c:pt idx="1822">
                  <c:v>111.69749183683592</c:v>
                </c:pt>
                <c:pt idx="1823">
                  <c:v>111.99758515326153</c:v>
                </c:pt>
                <c:pt idx="1824">
                  <c:v>112.49774068063662</c:v>
                </c:pt>
                <c:pt idx="1825">
                  <c:v>113.3980206299119</c:v>
                </c:pt>
                <c:pt idx="1826">
                  <c:v>113.8981761572858</c:v>
                </c:pt>
                <c:pt idx="1827">
                  <c:v>114.79812289168648</c:v>
                </c:pt>
                <c:pt idx="1828">
                  <c:v>115.29809329968653</c:v>
                </c:pt>
                <c:pt idx="1829">
                  <c:v>116.09804595248586</c:v>
                </c:pt>
                <c:pt idx="1830">
                  <c:v>116.99752618606152</c:v>
                </c:pt>
                <c:pt idx="1831">
                  <c:v>117.99694866781152</c:v>
                </c:pt>
                <c:pt idx="1832">
                  <c:v>118.49654883706114</c:v>
                </c:pt>
                <c:pt idx="1833">
                  <c:v>119.29590910786148</c:v>
                </c:pt>
                <c:pt idx="1834">
                  <c:v>119.79558332486154</c:v>
                </c:pt>
                <c:pt idx="1835">
                  <c:v>120.09538785506089</c:v>
                </c:pt>
                <c:pt idx="1836">
                  <c:v>121.09481033681151</c:v>
                </c:pt>
                <c:pt idx="1837">
                  <c:v>122.09423281856107</c:v>
                </c:pt>
                <c:pt idx="1838">
                  <c:v>121.99432018948653</c:v>
                </c:pt>
                <c:pt idx="1839">
                  <c:v>122.89353385116154</c:v>
                </c:pt>
                <c:pt idx="1840">
                  <c:v>123.19324952406153</c:v>
                </c:pt>
                <c:pt idx="1841">
                  <c:v>123.79268086986154</c:v>
                </c:pt>
                <c:pt idx="1842">
                  <c:v>124.49201743996153</c:v>
                </c:pt>
                <c:pt idx="1843">
                  <c:v>125.19109484293654</c:v>
                </c:pt>
                <c:pt idx="1844">
                  <c:v>125.99004044633656</c:v>
                </c:pt>
                <c:pt idx="1845">
                  <c:v>126.38930591433655</c:v>
                </c:pt>
                <c:pt idx="1846">
                  <c:v>127.58710231833655</c:v>
                </c:pt>
                <c:pt idx="1847">
                  <c:v>128.28540221993654</c:v>
                </c:pt>
                <c:pt idx="1848">
                  <c:v>128.88394499273664</c:v>
                </c:pt>
                <c:pt idx="1849">
                  <c:v>129.58198572721153</c:v>
                </c:pt>
                <c:pt idx="1850">
                  <c:v>130.28002646168667</c:v>
                </c:pt>
                <c:pt idx="1851">
                  <c:v>130.77870103406059</c:v>
                </c:pt>
                <c:pt idx="1852">
                  <c:v>131.47684543538651</c:v>
                </c:pt>
                <c:pt idx="1853">
                  <c:v>132.17498983671152</c:v>
                </c:pt>
                <c:pt idx="1854">
                  <c:v>132.97263219971092</c:v>
                </c:pt>
                <c:pt idx="1855">
                  <c:v>133.57086397196068</c:v>
                </c:pt>
                <c:pt idx="1856">
                  <c:v>134.5674726392115</c:v>
                </c:pt>
                <c:pt idx="1857">
                  <c:v>134.96611610611151</c:v>
                </c:pt>
                <c:pt idx="1858">
                  <c:v>135.56385916321076</c:v>
                </c:pt>
                <c:pt idx="1859">
                  <c:v>136.26122606316153</c:v>
                </c:pt>
                <c:pt idx="1860">
                  <c:v>137.05792061496157</c:v>
                </c:pt>
                <c:pt idx="1861">
                  <c:v>137.45626789086151</c:v>
                </c:pt>
                <c:pt idx="1862">
                  <c:v>138.25272548986152</c:v>
                </c:pt>
                <c:pt idx="1863">
                  <c:v>139.24829748861225</c:v>
                </c:pt>
                <c:pt idx="1864">
                  <c:v>139.64640781171161</c:v>
                </c:pt>
                <c:pt idx="1865">
                  <c:v>140.84073878101151</c:v>
                </c:pt>
                <c:pt idx="1866">
                  <c:v>141.23884910411152</c:v>
                </c:pt>
                <c:pt idx="1867">
                  <c:v>141.9353866692615</c:v>
                </c:pt>
                <c:pt idx="1868">
                  <c:v>142.83093496731161</c:v>
                </c:pt>
                <c:pt idx="1869">
                  <c:v>143.62668170791153</c:v>
                </c:pt>
                <c:pt idx="1870">
                  <c:v>144.32296010593731</c:v>
                </c:pt>
                <c:pt idx="1871">
                  <c:v>145.11846989373657</c:v>
                </c:pt>
                <c:pt idx="1872">
                  <c:v>145.61566351111003</c:v>
                </c:pt>
                <c:pt idx="1873">
                  <c:v>146.41052167871138</c:v>
                </c:pt>
                <c:pt idx="1874">
                  <c:v>146.90730803346167</c:v>
                </c:pt>
                <c:pt idx="1875">
                  <c:v>147.60249792956148</c:v>
                </c:pt>
                <c:pt idx="1876">
                  <c:v>148.09906214106041</c:v>
                </c:pt>
                <c:pt idx="1877">
                  <c:v>148.59562635256219</c:v>
                </c:pt>
                <c:pt idx="1878">
                  <c:v>149.38983289996145</c:v>
                </c:pt>
                <c:pt idx="1879">
                  <c:v>149.88621199208723</c:v>
                </c:pt>
                <c:pt idx="1880">
                  <c:v>150.48173361668719</c:v>
                </c:pt>
                <c:pt idx="1881">
                  <c:v>151.17650884538648</c:v>
                </c:pt>
                <c:pt idx="1882">
                  <c:v>152.06905820956047</c:v>
                </c:pt>
                <c:pt idx="1883">
                  <c:v>152.46574681586222</c:v>
                </c:pt>
                <c:pt idx="1884">
                  <c:v>153.15969270976035</c:v>
                </c:pt>
                <c:pt idx="1885">
                  <c:v>154.05190885906222</c:v>
                </c:pt>
                <c:pt idx="1886">
                  <c:v>155.24010867466112</c:v>
                </c:pt>
                <c:pt idx="1887">
                  <c:v>155.53715862856112</c:v>
                </c:pt>
                <c:pt idx="1888">
                  <c:v>156.22949768628646</c:v>
                </c:pt>
                <c:pt idx="1889">
                  <c:v>156.22949768628646</c:v>
                </c:pt>
                <c:pt idx="1890">
                  <c:v>157.71308138141092</c:v>
                </c:pt>
                <c:pt idx="1891">
                  <c:v>158.50361516041053</c:v>
                </c:pt>
                <c:pt idx="1892">
                  <c:v>158.89888204991144</c:v>
                </c:pt>
                <c:pt idx="1893">
                  <c:v>159.19482128756138</c:v>
                </c:pt>
                <c:pt idx="1894">
                  <c:v>160.18128541306143</c:v>
                </c:pt>
                <c:pt idx="1895">
                  <c:v>160.47671372123571</c:v>
                </c:pt>
                <c:pt idx="1896">
                  <c:v>161.16604644031167</c:v>
                </c:pt>
                <c:pt idx="1897">
                  <c:v>162.05053200451138</c:v>
                </c:pt>
                <c:pt idx="1898">
                  <c:v>162.24708435211139</c:v>
                </c:pt>
                <c:pt idx="1899">
                  <c:v>163.12910412623592</c:v>
                </c:pt>
                <c:pt idx="1900">
                  <c:v>163.52111291473707</c:v>
                </c:pt>
                <c:pt idx="1901">
                  <c:v>164.10912609748641</c:v>
                </c:pt>
                <c:pt idx="1902">
                  <c:v>164.79239430583641</c:v>
                </c:pt>
                <c:pt idx="1903">
                  <c:v>165.57327225823639</c:v>
                </c:pt>
                <c:pt idx="1904">
                  <c:v>166.54537112023638</c:v>
                </c:pt>
                <c:pt idx="1905">
                  <c:v>167.22584032363667</c:v>
                </c:pt>
                <c:pt idx="1906">
                  <c:v>167.99901731003737</c:v>
                </c:pt>
                <c:pt idx="1907">
                  <c:v>168.38560580323644</c:v>
                </c:pt>
                <c:pt idx="1908">
                  <c:v>169.24856568651009</c:v>
                </c:pt>
                <c:pt idx="1909">
                  <c:v>169.82387227536069</c:v>
                </c:pt>
                <c:pt idx="1910">
                  <c:v>169.9980473929125</c:v>
                </c:pt>
                <c:pt idx="1911">
                  <c:v>171.13018565698638</c:v>
                </c:pt>
                <c:pt idx="1912">
                  <c:v>171.52404563923642</c:v>
                </c:pt>
                <c:pt idx="1913">
                  <c:v>172.0754496143864</c:v>
                </c:pt>
                <c:pt idx="1914">
                  <c:v>172.46930959663641</c:v>
                </c:pt>
                <c:pt idx="1915">
                  <c:v>172.83984453763713</c:v>
                </c:pt>
                <c:pt idx="1916">
                  <c:v>173.39564694913707</c:v>
                </c:pt>
                <c:pt idx="1917">
                  <c:v>173.58691228738641</c:v>
                </c:pt>
                <c:pt idx="1918">
                  <c:v>173.77817762563637</c:v>
                </c:pt>
                <c:pt idx="1919">
                  <c:v>173.55292437013711</c:v>
                </c:pt>
                <c:pt idx="1920">
                  <c:v>173.4528118121375</c:v>
                </c:pt>
                <c:pt idx="1921">
                  <c:v>172.73188291813636</c:v>
                </c:pt>
                <c:pt idx="1922">
                  <c:v>172.01095402413492</c:v>
                </c:pt>
                <c:pt idx="1923">
                  <c:v>170.46113461663711</c:v>
                </c:pt>
                <c:pt idx="1924">
                  <c:v>169.53124297213711</c:v>
                </c:pt>
                <c:pt idx="1925">
                  <c:v>167.8316990141364</c:v>
                </c:pt>
                <c:pt idx="1926">
                  <c:v>166.13215505613638</c:v>
                </c:pt>
                <c:pt idx="1927">
                  <c:v>165.06994008238641</c:v>
                </c:pt>
                <c:pt idx="1928">
                  <c:v>162.87005547763641</c:v>
                </c:pt>
                <c:pt idx="1929">
                  <c:v>160.91460249563633</c:v>
                </c:pt>
                <c:pt idx="1930">
                  <c:v>158.71871646938638</c:v>
                </c:pt>
                <c:pt idx="1931">
                  <c:v>157.74276712438535</c:v>
                </c:pt>
                <c:pt idx="1932">
                  <c:v>156.65796758688637</c:v>
                </c:pt>
                <c:pt idx="1933">
                  <c:v>155.35620814188641</c:v>
                </c:pt>
                <c:pt idx="1934">
                  <c:v>154.40543503188638</c:v>
                </c:pt>
                <c:pt idx="1935">
                  <c:v>153.26450729988485</c:v>
                </c:pt>
                <c:pt idx="1936">
                  <c:v>152.20621685688641</c:v>
                </c:pt>
                <c:pt idx="1937">
                  <c:v>151.14792641388641</c:v>
                </c:pt>
                <c:pt idx="1938">
                  <c:v>149.03134552788637</c:v>
                </c:pt>
                <c:pt idx="1939">
                  <c:v>148.32848428488637</c:v>
                </c:pt>
                <c:pt idx="1940">
                  <c:v>147.2741924203855</c:v>
                </c:pt>
                <c:pt idx="1941">
                  <c:v>146.45559454413635</c:v>
                </c:pt>
                <c:pt idx="1942">
                  <c:v>144.81839879163641</c:v>
                </c:pt>
                <c:pt idx="1943">
                  <c:v>144.00239258663723</c:v>
                </c:pt>
                <c:pt idx="1944">
                  <c:v>142.69678265863641</c:v>
                </c:pt>
                <c:pt idx="1945">
                  <c:v>141.41723753863738</c:v>
                </c:pt>
                <c:pt idx="1946">
                  <c:v>140.27986409863536</c:v>
                </c:pt>
                <c:pt idx="1947">
                  <c:v>139.63638915113637</c:v>
                </c:pt>
                <c:pt idx="1948">
                  <c:v>138.73552422463533</c:v>
                </c:pt>
                <c:pt idx="1949">
                  <c:v>138.1457338958856</c:v>
                </c:pt>
                <c:pt idx="1950">
                  <c:v>137.43798550138635</c:v>
                </c:pt>
                <c:pt idx="1951">
                  <c:v>136.9661532383856</c:v>
                </c:pt>
                <c:pt idx="1952">
                  <c:v>136.13385652838559</c:v>
                </c:pt>
                <c:pt idx="1953">
                  <c:v>135.82174526213637</c:v>
                </c:pt>
                <c:pt idx="1954">
                  <c:v>134.98271020688634</c:v>
                </c:pt>
                <c:pt idx="1955">
                  <c:v>134.42335350338635</c:v>
                </c:pt>
                <c:pt idx="1956">
                  <c:v>134.33960549813563</c:v>
                </c:pt>
                <c:pt idx="1957">
                  <c:v>133.4183774403871</c:v>
                </c:pt>
                <c:pt idx="1958">
                  <c:v>132.81829447438636</c:v>
                </c:pt>
                <c:pt idx="1959">
                  <c:v>132.3682322498864</c:v>
                </c:pt>
                <c:pt idx="1960">
                  <c:v>131.69291676988638</c:v>
                </c:pt>
                <c:pt idx="1961">
                  <c:v>131.55785367388592</c:v>
                </c:pt>
                <c:pt idx="1962">
                  <c:v>130.75369510888535</c:v>
                </c:pt>
                <c:pt idx="1963">
                  <c:v>130.41862904013641</c:v>
                </c:pt>
                <c:pt idx="1964">
                  <c:v>129.74849690263761</c:v>
                </c:pt>
                <c:pt idx="1965">
                  <c:v>129.45748924513714</c:v>
                </c:pt>
                <c:pt idx="1966">
                  <c:v>128.93367546163572</c:v>
                </c:pt>
                <c:pt idx="1967">
                  <c:v>128.64488923663635</c:v>
                </c:pt>
                <c:pt idx="1968">
                  <c:v>128.35610301163732</c:v>
                </c:pt>
                <c:pt idx="1969">
                  <c:v>127.89996887163635</c:v>
                </c:pt>
                <c:pt idx="1970">
                  <c:v>127.61488503413641</c:v>
                </c:pt>
                <c:pt idx="1971">
                  <c:v>127.23339102613635</c:v>
                </c:pt>
                <c:pt idx="1972">
                  <c:v>126.66115001413641</c:v>
                </c:pt>
                <c:pt idx="1973">
                  <c:v>126.37725094063642</c:v>
                </c:pt>
                <c:pt idx="1974">
                  <c:v>126.32993442838641</c:v>
                </c:pt>
                <c:pt idx="1975">
                  <c:v>125.52555372013643</c:v>
                </c:pt>
                <c:pt idx="1976">
                  <c:v>125.71245024113649</c:v>
                </c:pt>
                <c:pt idx="1977">
                  <c:v>125.61900198063643</c:v>
                </c:pt>
                <c:pt idx="1978">
                  <c:v>124.8844483006359</c:v>
                </c:pt>
                <c:pt idx="1979">
                  <c:v>124.65490027563641</c:v>
                </c:pt>
                <c:pt idx="1980">
                  <c:v>124.32701683863604</c:v>
                </c:pt>
                <c:pt idx="1981">
                  <c:v>124.14485937363641</c:v>
                </c:pt>
                <c:pt idx="1982">
                  <c:v>123.78276587613598</c:v>
                </c:pt>
                <c:pt idx="1983">
                  <c:v>123.56550977763641</c:v>
                </c:pt>
                <c:pt idx="1984">
                  <c:v>122.98971447363643</c:v>
                </c:pt>
                <c:pt idx="1985">
                  <c:v>122.77379123463582</c:v>
                </c:pt>
                <c:pt idx="1986">
                  <c:v>122.66738461788606</c:v>
                </c:pt>
                <c:pt idx="1987">
                  <c:v>122.49004025663641</c:v>
                </c:pt>
                <c:pt idx="1988">
                  <c:v>122.34816476763643</c:v>
                </c:pt>
                <c:pt idx="1989">
                  <c:v>121.86093057263584</c:v>
                </c:pt>
                <c:pt idx="1990">
                  <c:v>121.82612813013606</c:v>
                </c:pt>
                <c:pt idx="1991">
                  <c:v>121.55363241013625</c:v>
                </c:pt>
                <c:pt idx="1992">
                  <c:v>121.41738455013646</c:v>
                </c:pt>
                <c:pt idx="1993">
                  <c:v>121.08639110763579</c:v>
                </c:pt>
                <c:pt idx="1994">
                  <c:v>121.02019241913644</c:v>
                </c:pt>
                <c:pt idx="1995">
                  <c:v>120.78960772563644</c:v>
                </c:pt>
                <c:pt idx="1996">
                  <c:v>120.66150511813645</c:v>
                </c:pt>
                <c:pt idx="1997">
                  <c:v>120.45713332813646</c:v>
                </c:pt>
                <c:pt idx="1998">
                  <c:v>120.30385448563646</c:v>
                </c:pt>
                <c:pt idx="1999">
                  <c:v>120.15190850263581</c:v>
                </c:pt>
                <c:pt idx="2000">
                  <c:v>119.97463818913644</c:v>
                </c:pt>
                <c:pt idx="2001">
                  <c:v>119.72139488413644</c:v>
                </c:pt>
                <c:pt idx="2002">
                  <c:v>119.54619790763644</c:v>
                </c:pt>
                <c:pt idx="2003">
                  <c:v>119.37100093113644</c:v>
                </c:pt>
                <c:pt idx="2004">
                  <c:v>119.24808166613644</c:v>
                </c:pt>
                <c:pt idx="2005">
                  <c:v>119.02682698913652</c:v>
                </c:pt>
                <c:pt idx="2006">
                  <c:v>118.83430283913609</c:v>
                </c:pt>
                <c:pt idx="2007">
                  <c:v>118.90649939538646</c:v>
                </c:pt>
                <c:pt idx="2008">
                  <c:v>118.60134861763582</c:v>
                </c:pt>
                <c:pt idx="2009">
                  <c:v>118.48398293388605</c:v>
                </c:pt>
                <c:pt idx="2010">
                  <c:v>118.27872257088578</c:v>
                </c:pt>
                <c:pt idx="2011">
                  <c:v>118.23310915688609</c:v>
                </c:pt>
                <c:pt idx="2012">
                  <c:v>118.14484423888645</c:v>
                </c:pt>
                <c:pt idx="2013">
                  <c:v>117.88004948488646</c:v>
                </c:pt>
                <c:pt idx="2014">
                  <c:v>117.79178456688645</c:v>
                </c:pt>
                <c:pt idx="2015">
                  <c:v>117.64250430288597</c:v>
                </c:pt>
                <c:pt idx="2016">
                  <c:v>117.53587554288578</c:v>
                </c:pt>
                <c:pt idx="2017">
                  <c:v>117.37237811088512</c:v>
                </c:pt>
                <c:pt idx="2018">
                  <c:v>117.29062939488649</c:v>
                </c:pt>
                <c:pt idx="2019">
                  <c:v>117.13424054688635</c:v>
                </c:pt>
                <c:pt idx="2020">
                  <c:v>117.01694891088606</c:v>
                </c:pt>
                <c:pt idx="2021">
                  <c:v>116.86707626488644</c:v>
                </c:pt>
                <c:pt idx="2022">
                  <c:v>116.67973545738573</c:v>
                </c:pt>
                <c:pt idx="2023">
                  <c:v>116.57132955138643</c:v>
                </c:pt>
                <c:pt idx="2024">
                  <c:v>116.48099129638641</c:v>
                </c:pt>
                <c:pt idx="2025">
                  <c:v>116.42678834338582</c:v>
                </c:pt>
                <c:pt idx="2026">
                  <c:v>116.20249770863605</c:v>
                </c:pt>
                <c:pt idx="2027">
                  <c:v>116.04721957688642</c:v>
                </c:pt>
                <c:pt idx="2028">
                  <c:v>115.94858797388638</c:v>
                </c:pt>
                <c:pt idx="2029">
                  <c:v>115.83351777038641</c:v>
                </c:pt>
                <c:pt idx="2030">
                  <c:v>115.73888474588641</c:v>
                </c:pt>
                <c:pt idx="2031">
                  <c:v>115.53384652613605</c:v>
                </c:pt>
                <c:pt idx="2032">
                  <c:v>115.50363504413642</c:v>
                </c:pt>
                <c:pt idx="2033">
                  <c:v>115.47342356213642</c:v>
                </c:pt>
                <c:pt idx="2034">
                  <c:v>115.34280333113641</c:v>
                </c:pt>
                <c:pt idx="2035">
                  <c:v>115.27023653613598</c:v>
                </c:pt>
                <c:pt idx="2036">
                  <c:v>115.14561417288606</c:v>
                </c:pt>
                <c:pt idx="2037">
                  <c:v>115.07637952663576</c:v>
                </c:pt>
                <c:pt idx="2038">
                  <c:v>114.96560409263643</c:v>
                </c:pt>
                <c:pt idx="2039">
                  <c:v>114.84631316738643</c:v>
                </c:pt>
                <c:pt idx="2040">
                  <c:v>114.76678588388606</c:v>
                </c:pt>
                <c:pt idx="2041">
                  <c:v>114.62750206613615</c:v>
                </c:pt>
                <c:pt idx="2042">
                  <c:v>114.56419123988643</c:v>
                </c:pt>
                <c:pt idx="2043">
                  <c:v>114.49177254038644</c:v>
                </c:pt>
                <c:pt idx="2044">
                  <c:v>114.35900492463644</c:v>
                </c:pt>
                <c:pt idx="2045">
                  <c:v>114.24349043463644</c:v>
                </c:pt>
                <c:pt idx="2046">
                  <c:v>114.20883608763607</c:v>
                </c:pt>
                <c:pt idx="2047">
                  <c:v>114.13160428438681</c:v>
                </c:pt>
                <c:pt idx="2048">
                  <c:v>114.04333936638641</c:v>
                </c:pt>
                <c:pt idx="2049">
                  <c:v>114.04333936638641</c:v>
                </c:pt>
                <c:pt idx="2050">
                  <c:v>113.97936211038579</c:v>
                </c:pt>
                <c:pt idx="2051">
                  <c:v>113.87273335038569</c:v>
                </c:pt>
                <c:pt idx="2052">
                  <c:v>113.78143247463638</c:v>
                </c:pt>
                <c:pt idx="2053">
                  <c:v>113.72056522413642</c:v>
                </c:pt>
                <c:pt idx="2054">
                  <c:v>113.61467694163642</c:v>
                </c:pt>
                <c:pt idx="2055">
                  <c:v>113.64355556413642</c:v>
                </c:pt>
                <c:pt idx="2056">
                  <c:v>113.58846403813641</c:v>
                </c:pt>
                <c:pt idx="2057">
                  <c:v>113.52419059113642</c:v>
                </c:pt>
                <c:pt idx="2058">
                  <c:v>113.38557320313635</c:v>
                </c:pt>
                <c:pt idx="2059">
                  <c:v>113.37690961638604</c:v>
                </c:pt>
                <c:pt idx="2060">
                  <c:v>113.30293591413604</c:v>
                </c:pt>
                <c:pt idx="2061">
                  <c:v>113.25362011263604</c:v>
                </c:pt>
                <c:pt idx="2062">
                  <c:v>113.17964641038604</c:v>
                </c:pt>
                <c:pt idx="2063">
                  <c:v>113.14040110288573</c:v>
                </c:pt>
                <c:pt idx="2064">
                  <c:v>113.09330673388594</c:v>
                </c:pt>
                <c:pt idx="2065">
                  <c:v>113.01851850638604</c:v>
                </c:pt>
                <c:pt idx="2066">
                  <c:v>113.01851850638604</c:v>
                </c:pt>
                <c:pt idx="2067">
                  <c:v>112.94817314388641</c:v>
                </c:pt>
                <c:pt idx="2068">
                  <c:v>112.89189685388594</c:v>
                </c:pt>
                <c:pt idx="2069">
                  <c:v>112.85857536638576</c:v>
                </c:pt>
                <c:pt idx="2070">
                  <c:v>112.81858958138642</c:v>
                </c:pt>
                <c:pt idx="2071">
                  <c:v>112.78748952638641</c:v>
                </c:pt>
                <c:pt idx="2072">
                  <c:v>112.78126951538678</c:v>
                </c:pt>
                <c:pt idx="2073">
                  <c:v>112.72862156513642</c:v>
                </c:pt>
                <c:pt idx="2074">
                  <c:v>112.68767315938641</c:v>
                </c:pt>
                <c:pt idx="2075">
                  <c:v>112.6350252091364</c:v>
                </c:pt>
                <c:pt idx="2076">
                  <c:v>112.60214800813603</c:v>
                </c:pt>
                <c:pt idx="2077">
                  <c:v>112.55283220663566</c:v>
                </c:pt>
                <c:pt idx="2078">
                  <c:v>112.52173215163567</c:v>
                </c:pt>
                <c:pt idx="2079">
                  <c:v>112.48544875413603</c:v>
                </c:pt>
                <c:pt idx="2080">
                  <c:v>112.4610129966364</c:v>
                </c:pt>
                <c:pt idx="2081">
                  <c:v>112.42191578463652</c:v>
                </c:pt>
                <c:pt idx="2082">
                  <c:v>112.37526570213635</c:v>
                </c:pt>
                <c:pt idx="2083">
                  <c:v>112.3519406608864</c:v>
                </c:pt>
                <c:pt idx="2084">
                  <c:v>112.3030691458864</c:v>
                </c:pt>
                <c:pt idx="2085">
                  <c:v>112.29418341588639</c:v>
                </c:pt>
                <c:pt idx="2086">
                  <c:v>112.2586404958864</c:v>
                </c:pt>
                <c:pt idx="2087">
                  <c:v>112.23420473838642</c:v>
                </c:pt>
                <c:pt idx="2088">
                  <c:v>112.2138416071364</c:v>
                </c:pt>
                <c:pt idx="2089">
                  <c:v>112.18363012513635</c:v>
                </c:pt>
                <c:pt idx="2090">
                  <c:v>112.14208933738598</c:v>
                </c:pt>
                <c:pt idx="2091">
                  <c:v>112.12816836038604</c:v>
                </c:pt>
                <c:pt idx="2092">
                  <c:v>112.08640542938642</c:v>
                </c:pt>
                <c:pt idx="2093">
                  <c:v>112.08958948263641</c:v>
                </c:pt>
                <c:pt idx="2094">
                  <c:v>112.06093300338641</c:v>
                </c:pt>
                <c:pt idx="2095">
                  <c:v>112.04019963338642</c:v>
                </c:pt>
                <c:pt idx="2096">
                  <c:v>112.0431615433864</c:v>
                </c:pt>
                <c:pt idx="2097">
                  <c:v>111.99695574738642</c:v>
                </c:pt>
                <c:pt idx="2098">
                  <c:v>111.98251643613641</c:v>
                </c:pt>
                <c:pt idx="2099">
                  <c:v>111.95074995138641</c:v>
                </c:pt>
                <c:pt idx="2100">
                  <c:v>111.96407854638638</c:v>
                </c:pt>
                <c:pt idx="2101">
                  <c:v>111.91076416638641</c:v>
                </c:pt>
                <c:pt idx="2102">
                  <c:v>111.89817604888604</c:v>
                </c:pt>
                <c:pt idx="2103">
                  <c:v>111.87803506088576</c:v>
                </c:pt>
                <c:pt idx="2104">
                  <c:v>111.84960072488641</c:v>
                </c:pt>
                <c:pt idx="2105">
                  <c:v>111.84723119688604</c:v>
                </c:pt>
                <c:pt idx="2106">
                  <c:v>111.82427639438635</c:v>
                </c:pt>
                <c:pt idx="2107">
                  <c:v>111.80361707213638</c:v>
                </c:pt>
                <c:pt idx="2108">
                  <c:v>111.79917420713642</c:v>
                </c:pt>
                <c:pt idx="2109">
                  <c:v>111.79250990963642</c:v>
                </c:pt>
                <c:pt idx="2110">
                  <c:v>111.77251701713595</c:v>
                </c:pt>
                <c:pt idx="2111">
                  <c:v>111.75696698963642</c:v>
                </c:pt>
                <c:pt idx="2112">
                  <c:v>111.7414169621368</c:v>
                </c:pt>
                <c:pt idx="2113">
                  <c:v>111.72764408063642</c:v>
                </c:pt>
                <c:pt idx="2114">
                  <c:v>111.70928023863641</c:v>
                </c:pt>
                <c:pt idx="2115">
                  <c:v>111.70069069963652</c:v>
                </c:pt>
                <c:pt idx="2116">
                  <c:v>111.67921685213584</c:v>
                </c:pt>
                <c:pt idx="2117">
                  <c:v>111.67255255463569</c:v>
                </c:pt>
                <c:pt idx="2118">
                  <c:v>111.63923106713641</c:v>
                </c:pt>
                <c:pt idx="2119">
                  <c:v>111.64352583663606</c:v>
                </c:pt>
                <c:pt idx="2120">
                  <c:v>111.61990460438643</c:v>
                </c:pt>
                <c:pt idx="2121">
                  <c:v>111.60746458238643</c:v>
                </c:pt>
                <c:pt idx="2122">
                  <c:v>111.59087788638595</c:v>
                </c:pt>
                <c:pt idx="2123">
                  <c:v>111.58258453838606</c:v>
                </c:pt>
                <c:pt idx="2124">
                  <c:v>111.56459093513642</c:v>
                </c:pt>
                <c:pt idx="2125">
                  <c:v>111.55059591038641</c:v>
                </c:pt>
                <c:pt idx="2126">
                  <c:v>111.54259875338605</c:v>
                </c:pt>
                <c:pt idx="2127">
                  <c:v>111.53860017488604</c:v>
                </c:pt>
                <c:pt idx="2128">
                  <c:v>111.52438300688603</c:v>
                </c:pt>
                <c:pt idx="2129">
                  <c:v>111.51727442288642</c:v>
                </c:pt>
                <c:pt idx="2130">
                  <c:v>111.50194653863635</c:v>
                </c:pt>
                <c:pt idx="2131">
                  <c:v>111.50024344038678</c:v>
                </c:pt>
                <c:pt idx="2132">
                  <c:v>111.48069483438641</c:v>
                </c:pt>
                <c:pt idx="2133">
                  <c:v>111.46440432938662</c:v>
                </c:pt>
                <c:pt idx="2134">
                  <c:v>111.45077954338635</c:v>
                </c:pt>
                <c:pt idx="2135">
                  <c:v>111.44226405213642</c:v>
                </c:pt>
                <c:pt idx="2136">
                  <c:v>111.43885785563606</c:v>
                </c:pt>
                <c:pt idx="2137">
                  <c:v>111.4193092496368</c:v>
                </c:pt>
                <c:pt idx="2138">
                  <c:v>111.40138969413672</c:v>
                </c:pt>
                <c:pt idx="2139">
                  <c:v>111.39968659588641</c:v>
                </c:pt>
                <c:pt idx="2140">
                  <c:v>111.38606180988606</c:v>
                </c:pt>
                <c:pt idx="2141">
                  <c:v>111.37673179338569</c:v>
                </c:pt>
                <c:pt idx="2142">
                  <c:v>111.36429177138642</c:v>
                </c:pt>
                <c:pt idx="2143">
                  <c:v>111.35496175488638</c:v>
                </c:pt>
                <c:pt idx="2144">
                  <c:v>111.34563173838625</c:v>
                </c:pt>
                <c:pt idx="2145">
                  <c:v>111.33097028388615</c:v>
                </c:pt>
                <c:pt idx="2146">
                  <c:v>111.32445408188642</c:v>
                </c:pt>
                <c:pt idx="2147">
                  <c:v>111.31305072838641</c:v>
                </c:pt>
                <c:pt idx="2148">
                  <c:v>111.30216570913642</c:v>
                </c:pt>
                <c:pt idx="2149">
                  <c:v>111.29283569263625</c:v>
                </c:pt>
                <c:pt idx="2150">
                  <c:v>111.27750780838635</c:v>
                </c:pt>
                <c:pt idx="2151">
                  <c:v>111.26388302238641</c:v>
                </c:pt>
                <c:pt idx="2152">
                  <c:v>111.2472222786368</c:v>
                </c:pt>
                <c:pt idx="2153">
                  <c:v>111.23611511613638</c:v>
                </c:pt>
                <c:pt idx="2154">
                  <c:v>111.22411938063649</c:v>
                </c:pt>
                <c:pt idx="2155">
                  <c:v>111.20012790963646</c:v>
                </c:pt>
                <c:pt idx="2156">
                  <c:v>111.18768788763606</c:v>
                </c:pt>
                <c:pt idx="2157">
                  <c:v>111.17110119163603</c:v>
                </c:pt>
                <c:pt idx="2158">
                  <c:v>111.15888331288552</c:v>
                </c:pt>
                <c:pt idx="2159">
                  <c:v>111.14422185838643</c:v>
                </c:pt>
                <c:pt idx="2160">
                  <c:v>111.11734252513644</c:v>
                </c:pt>
                <c:pt idx="2161">
                  <c:v>111.11171489613641</c:v>
                </c:pt>
                <c:pt idx="2162">
                  <c:v>111.09483200913644</c:v>
                </c:pt>
                <c:pt idx="2163">
                  <c:v>111.07395054363607</c:v>
                </c:pt>
                <c:pt idx="2164">
                  <c:v>111.07047029938607</c:v>
                </c:pt>
                <c:pt idx="2165">
                  <c:v>111.02485688538644</c:v>
                </c:pt>
                <c:pt idx="2166">
                  <c:v>110.99168349338686</c:v>
                </c:pt>
                <c:pt idx="2167">
                  <c:v>110.96191629788646</c:v>
                </c:pt>
                <c:pt idx="2168">
                  <c:v>110.96191629788646</c:v>
                </c:pt>
                <c:pt idx="2169">
                  <c:v>110.87639114663563</c:v>
                </c:pt>
                <c:pt idx="2170">
                  <c:v>110.83077773263558</c:v>
                </c:pt>
                <c:pt idx="2171">
                  <c:v>110.78464598438681</c:v>
                </c:pt>
                <c:pt idx="2172">
                  <c:v>110.73851423613644</c:v>
                </c:pt>
                <c:pt idx="2173">
                  <c:v>110.70556298738644</c:v>
                </c:pt>
                <c:pt idx="2174">
                  <c:v>110.63225571488607</c:v>
                </c:pt>
                <c:pt idx="2175">
                  <c:v>110.59560207863645</c:v>
                </c:pt>
                <c:pt idx="2176">
                  <c:v>110.54628627713646</c:v>
                </c:pt>
                <c:pt idx="2177">
                  <c:v>110.47231257488579</c:v>
                </c:pt>
                <c:pt idx="2178">
                  <c:v>110.45439301938644</c:v>
                </c:pt>
                <c:pt idx="2179">
                  <c:v>110.38271479738607</c:v>
                </c:pt>
                <c:pt idx="2180">
                  <c:v>110.33458375988644</c:v>
                </c:pt>
                <c:pt idx="2181">
                  <c:v>110.276826514886</c:v>
                </c:pt>
                <c:pt idx="2182">
                  <c:v>110.19507779888579</c:v>
                </c:pt>
                <c:pt idx="2183">
                  <c:v>110.15420344088646</c:v>
                </c:pt>
                <c:pt idx="2184">
                  <c:v>110.12354767238598</c:v>
                </c:pt>
                <c:pt idx="2185">
                  <c:v>110.01469747988646</c:v>
                </c:pt>
                <c:pt idx="2186">
                  <c:v>109.96027238363645</c:v>
                </c:pt>
                <c:pt idx="2187">
                  <c:v>109.85630934263597</c:v>
                </c:pt>
                <c:pt idx="2188">
                  <c:v>109.76389775063645</c:v>
                </c:pt>
                <c:pt idx="2189">
                  <c:v>109.69192333763645</c:v>
                </c:pt>
                <c:pt idx="2190">
                  <c:v>109.57196598263646</c:v>
                </c:pt>
                <c:pt idx="2191">
                  <c:v>109.49510441813646</c:v>
                </c:pt>
                <c:pt idx="2192">
                  <c:v>109.44386337513683</c:v>
                </c:pt>
                <c:pt idx="2193">
                  <c:v>109.32390602013645</c:v>
                </c:pt>
                <c:pt idx="2194">
                  <c:v>109.23060585513646</c:v>
                </c:pt>
                <c:pt idx="2195">
                  <c:v>109.17462575613645</c:v>
                </c:pt>
                <c:pt idx="2196">
                  <c:v>109.02068048388645</c:v>
                </c:pt>
                <c:pt idx="2197">
                  <c:v>109.04867053338609</c:v>
                </c:pt>
                <c:pt idx="2198">
                  <c:v>108.81882631738607</c:v>
                </c:pt>
                <c:pt idx="2199">
                  <c:v>108.8762873713861</c:v>
                </c:pt>
                <c:pt idx="2200">
                  <c:v>108.66688033438587</c:v>
                </c:pt>
                <c:pt idx="2201">
                  <c:v>108.56217681588583</c:v>
                </c:pt>
                <c:pt idx="2202">
                  <c:v>108.46976522388648</c:v>
                </c:pt>
                <c:pt idx="2203">
                  <c:v>108.36195169988649</c:v>
                </c:pt>
                <c:pt idx="2204">
                  <c:v>108.26687438888648</c:v>
                </c:pt>
                <c:pt idx="2205">
                  <c:v>108.12425842238648</c:v>
                </c:pt>
                <c:pt idx="2206">
                  <c:v>107.94832096838662</c:v>
                </c:pt>
                <c:pt idx="2207">
                  <c:v>107.86834939838612</c:v>
                </c:pt>
                <c:pt idx="2208">
                  <c:v>107.82036645638607</c:v>
                </c:pt>
                <c:pt idx="2209">
                  <c:v>107.62843468838648</c:v>
                </c:pt>
                <c:pt idx="2210">
                  <c:v>107.59644606038648</c:v>
                </c:pt>
                <c:pt idx="2211">
                  <c:v>107.33816750838648</c:v>
                </c:pt>
                <c:pt idx="2212">
                  <c:v>107.16060100388611</c:v>
                </c:pt>
                <c:pt idx="2213">
                  <c:v>107.11217377538648</c:v>
                </c:pt>
                <c:pt idx="2214">
                  <c:v>107.22517064188648</c:v>
                </c:pt>
                <c:pt idx="2215">
                  <c:v>106.98414521563647</c:v>
                </c:pt>
                <c:pt idx="2216">
                  <c:v>106.79132487463647</c:v>
                </c:pt>
                <c:pt idx="2217">
                  <c:v>106.71135330463649</c:v>
                </c:pt>
                <c:pt idx="2218">
                  <c:v>106.80731918863647</c:v>
                </c:pt>
                <c:pt idx="2219">
                  <c:v>106.56629376238649</c:v>
                </c:pt>
                <c:pt idx="2220">
                  <c:v>106.45381523013647</c:v>
                </c:pt>
                <c:pt idx="2221">
                  <c:v>106.26099488913682</c:v>
                </c:pt>
                <c:pt idx="2222">
                  <c:v>106.22930245213603</c:v>
                </c:pt>
                <c:pt idx="2223">
                  <c:v>106.11837892263571</c:v>
                </c:pt>
                <c:pt idx="2224">
                  <c:v>106.00693705888594</c:v>
                </c:pt>
                <c:pt idx="2225">
                  <c:v>105.86365466263646</c:v>
                </c:pt>
                <c:pt idx="2226">
                  <c:v>105.78479380888645</c:v>
                </c:pt>
                <c:pt idx="2227">
                  <c:v>105.6428442721361</c:v>
                </c:pt>
                <c:pt idx="2228">
                  <c:v>105.53295741113645</c:v>
                </c:pt>
                <c:pt idx="2229">
                  <c:v>105.47016491913649</c:v>
                </c:pt>
                <c:pt idx="2230">
                  <c:v>105.32821538238645</c:v>
                </c:pt>
                <c:pt idx="2231">
                  <c:v>105.26512669938684</c:v>
                </c:pt>
                <c:pt idx="2232">
                  <c:v>105.0629763418861</c:v>
                </c:pt>
                <c:pt idx="2233">
                  <c:v>105.00077623188585</c:v>
                </c:pt>
                <c:pt idx="2234">
                  <c:v>105.03187628688615</c:v>
                </c:pt>
                <c:pt idx="2235">
                  <c:v>104.8785974443861</c:v>
                </c:pt>
                <c:pt idx="2236">
                  <c:v>104.80195802313648</c:v>
                </c:pt>
                <c:pt idx="2237">
                  <c:v>104.66467349463649</c:v>
                </c:pt>
                <c:pt idx="2238">
                  <c:v>104.58840431213584</c:v>
                </c:pt>
                <c:pt idx="2239">
                  <c:v>104.46815076613649</c:v>
                </c:pt>
                <c:pt idx="2240">
                  <c:v>104.39299229988625</c:v>
                </c:pt>
                <c:pt idx="2241">
                  <c:v>104.26037277963611</c:v>
                </c:pt>
                <c:pt idx="2242">
                  <c:v>104.12775325938648</c:v>
                </c:pt>
                <c:pt idx="2243">
                  <c:v>104.06999601438648</c:v>
                </c:pt>
                <c:pt idx="2244">
                  <c:v>103.98336014688611</c:v>
                </c:pt>
                <c:pt idx="2245">
                  <c:v>103.92826862088648</c:v>
                </c:pt>
                <c:pt idx="2246">
                  <c:v>103.8731770948858</c:v>
                </c:pt>
                <c:pt idx="2247">
                  <c:v>103.85940421338611</c:v>
                </c:pt>
                <c:pt idx="2248">
                  <c:v>103.88672783313584</c:v>
                </c:pt>
                <c:pt idx="2249">
                  <c:v>103.90494357963649</c:v>
                </c:pt>
                <c:pt idx="2250">
                  <c:v>103.87384352463611</c:v>
                </c:pt>
                <c:pt idx="2251">
                  <c:v>103.82201009963615</c:v>
                </c:pt>
                <c:pt idx="2252">
                  <c:v>102.80281686863613</c:v>
                </c:pt>
                <c:pt idx="2253">
                  <c:v>102.80281686863613</c:v>
                </c:pt>
                <c:pt idx="2254">
                  <c:v>102.66701329513685</c:v>
                </c:pt>
                <c:pt idx="2255">
                  <c:v>102.55061023213648</c:v>
                </c:pt>
                <c:pt idx="2256">
                  <c:v>102.50025776213648</c:v>
                </c:pt>
                <c:pt idx="2257">
                  <c:v>102.45619935088648</c:v>
                </c:pt>
                <c:pt idx="2258">
                  <c:v>102.42472905713647</c:v>
                </c:pt>
                <c:pt idx="2259">
                  <c:v>102.37319182313604</c:v>
                </c:pt>
                <c:pt idx="2260">
                  <c:v>102.34098105188635</c:v>
                </c:pt>
                <c:pt idx="2261">
                  <c:v>102.23435229188647</c:v>
                </c:pt>
                <c:pt idx="2262">
                  <c:v>102.23435229188647</c:v>
                </c:pt>
                <c:pt idx="2263">
                  <c:v>102.09514252188625</c:v>
                </c:pt>
                <c:pt idx="2264">
                  <c:v>102.09514252188625</c:v>
                </c:pt>
                <c:pt idx="2265">
                  <c:v>102.01368999688647</c:v>
                </c:pt>
                <c:pt idx="2266">
                  <c:v>101.99147567188646</c:v>
                </c:pt>
                <c:pt idx="2267">
                  <c:v>101.93653224138646</c:v>
                </c:pt>
                <c:pt idx="2268">
                  <c:v>101.88943787238567</c:v>
                </c:pt>
                <c:pt idx="2269">
                  <c:v>101.84760089363645</c:v>
                </c:pt>
                <c:pt idx="2270">
                  <c:v>101.84760089363645</c:v>
                </c:pt>
                <c:pt idx="2271">
                  <c:v>101.72208995738625</c:v>
                </c:pt>
                <c:pt idx="2272">
                  <c:v>101.67729106863645</c:v>
                </c:pt>
                <c:pt idx="2273">
                  <c:v>101.63249217988573</c:v>
                </c:pt>
                <c:pt idx="2274">
                  <c:v>101.59428354088649</c:v>
                </c:pt>
                <c:pt idx="2275">
                  <c:v>101.53697058238645</c:v>
                </c:pt>
                <c:pt idx="2276">
                  <c:v>101.45640663038645</c:v>
                </c:pt>
                <c:pt idx="2277">
                  <c:v>101.36577218438578</c:v>
                </c:pt>
                <c:pt idx="2278">
                  <c:v>101.24048339138646</c:v>
                </c:pt>
                <c:pt idx="2279">
                  <c:v>101.24048339138646</c:v>
                </c:pt>
                <c:pt idx="2280">
                  <c:v>101.13459510888615</c:v>
                </c:pt>
                <c:pt idx="2281">
                  <c:v>101.06047331113645</c:v>
                </c:pt>
                <c:pt idx="2282">
                  <c:v>100.99738462813683</c:v>
                </c:pt>
                <c:pt idx="2283">
                  <c:v>100.913266384137</c:v>
                </c:pt>
                <c:pt idx="2284">
                  <c:v>100.83966292063647</c:v>
                </c:pt>
                <c:pt idx="2285">
                  <c:v>100.79908475363648</c:v>
                </c:pt>
                <c:pt idx="2286">
                  <c:v>100.69763933613648</c:v>
                </c:pt>
                <c:pt idx="2287">
                  <c:v>100.66853857038583</c:v>
                </c:pt>
                <c:pt idx="2288">
                  <c:v>100.60063678363645</c:v>
                </c:pt>
                <c:pt idx="2289">
                  <c:v>100.57353530713607</c:v>
                </c:pt>
                <c:pt idx="2290">
                  <c:v>100.50126470313684</c:v>
                </c:pt>
                <c:pt idx="2291">
                  <c:v>100.42662457113684</c:v>
                </c:pt>
                <c:pt idx="2292">
                  <c:v>100.41003787513647</c:v>
                </c:pt>
                <c:pt idx="2293">
                  <c:v>100.36605351163647</c:v>
                </c:pt>
                <c:pt idx="2294">
                  <c:v>100.2707540573861</c:v>
                </c:pt>
                <c:pt idx="2295">
                  <c:v>100.2560926028861</c:v>
                </c:pt>
                <c:pt idx="2296">
                  <c:v>100.19877964438645</c:v>
                </c:pt>
                <c:pt idx="2297">
                  <c:v>100.1669391118859</c:v>
                </c:pt>
                <c:pt idx="2298">
                  <c:v>100.09126231138646</c:v>
                </c:pt>
                <c:pt idx="2299">
                  <c:v>100.08045133988603</c:v>
                </c:pt>
                <c:pt idx="2300">
                  <c:v>100.02358266788625</c:v>
                </c:pt>
                <c:pt idx="2301">
                  <c:v>99.999887387886389</c:v>
                </c:pt>
                <c:pt idx="2302">
                  <c:v>99.979524256636481</c:v>
                </c:pt>
                <c:pt idx="2303">
                  <c:v>99.951015872886458</c:v>
                </c:pt>
                <c:pt idx="2304">
                  <c:v>99.929690120886448</c:v>
                </c:pt>
                <c:pt idx="2305">
                  <c:v>99.904810076886449</c:v>
                </c:pt>
                <c:pt idx="2306">
                  <c:v>99.907920082386497</c:v>
                </c:pt>
                <c:pt idx="2307">
                  <c:v>99.870600016385836</c:v>
                </c:pt>
                <c:pt idx="2308">
                  <c:v>99.833279950386469</c:v>
                </c:pt>
                <c:pt idx="2309">
                  <c:v>99.827652321386452</c:v>
                </c:pt>
                <c:pt idx="2310">
                  <c:v>99.810769434386472</c:v>
                </c:pt>
                <c:pt idx="2311">
                  <c:v>99.79003606438647</c:v>
                </c:pt>
                <c:pt idx="2312">
                  <c:v>99.78226105063645</c:v>
                </c:pt>
                <c:pt idx="2313">
                  <c:v>99.75049456588647</c:v>
                </c:pt>
                <c:pt idx="2314">
                  <c:v>99.738276687136477</c:v>
                </c:pt>
                <c:pt idx="2315">
                  <c:v>99.712508070136479</c:v>
                </c:pt>
                <c:pt idx="2316">
                  <c:v>99.6996237616369</c:v>
                </c:pt>
                <c:pt idx="2317">
                  <c:v>99.682963017885854</c:v>
                </c:pt>
                <c:pt idx="2318">
                  <c:v>99.668153467886484</c:v>
                </c:pt>
                <c:pt idx="2319">
                  <c:v>99.659267737885926</c:v>
                </c:pt>
                <c:pt idx="2320">
                  <c:v>99.652159153885847</c:v>
                </c:pt>
                <c:pt idx="2321">
                  <c:v>99.637941985886485</c:v>
                </c:pt>
                <c:pt idx="2322">
                  <c:v>99.629796733385788</c:v>
                </c:pt>
                <c:pt idx="2323">
                  <c:v>99.620022430386101</c:v>
                </c:pt>
                <c:pt idx="2324">
                  <c:v>99.610174079636479</c:v>
                </c:pt>
                <c:pt idx="2325">
                  <c:v>99.601732636135836</c:v>
                </c:pt>
                <c:pt idx="2326">
                  <c:v>99.593439288136494</c:v>
                </c:pt>
                <c:pt idx="2327">
                  <c:v>99.582776412135672</c:v>
                </c:pt>
                <c:pt idx="2328">
                  <c:v>99.578037356135582</c:v>
                </c:pt>
                <c:pt idx="2329">
                  <c:v>99.566189716136478</c:v>
                </c:pt>
                <c:pt idx="2330">
                  <c:v>99.561376612386027</c:v>
                </c:pt>
                <c:pt idx="2331">
                  <c:v>99.551750404886448</c:v>
                </c:pt>
                <c:pt idx="2332">
                  <c:v>99.545974680386493</c:v>
                </c:pt>
                <c:pt idx="2333">
                  <c:v>99.541902054136486</c:v>
                </c:pt>
                <c:pt idx="2334">
                  <c:v>99.535385852135818</c:v>
                </c:pt>
                <c:pt idx="2335">
                  <c:v>99.530202509636482</c:v>
                </c:pt>
                <c:pt idx="2336">
                  <c:v>99.525019167136449</c:v>
                </c:pt>
                <c:pt idx="2337">
                  <c:v>99.518799156135955</c:v>
                </c:pt>
                <c:pt idx="2338">
                  <c:v>99.513467718136482</c:v>
                </c:pt>
                <c:pt idx="2339">
                  <c:v>99.514356291136494</c:v>
                </c:pt>
                <c:pt idx="2340">
                  <c:v>99.504581988136493</c:v>
                </c:pt>
                <c:pt idx="2341">
                  <c:v>99.507469850386485</c:v>
                </c:pt>
                <c:pt idx="2342">
                  <c:v>99.49591840138649</c:v>
                </c:pt>
                <c:pt idx="2343">
                  <c:v>99.489698390386479</c:v>
                </c:pt>
                <c:pt idx="2344">
                  <c:v>99.480812660386491</c:v>
                </c:pt>
                <c:pt idx="2345">
                  <c:v>99.479924087386493</c:v>
                </c:pt>
                <c:pt idx="2346">
                  <c:v>99.471926930386502</c:v>
                </c:pt>
                <c:pt idx="2347">
                  <c:v>99.462152627386487</c:v>
                </c:pt>
                <c:pt idx="2348">
                  <c:v>99.457709762386486</c:v>
                </c:pt>
                <c:pt idx="2349">
                  <c:v>99.452378324385847</c:v>
                </c:pt>
                <c:pt idx="2350">
                  <c:v>99.444381167386481</c:v>
                </c:pt>
                <c:pt idx="2351">
                  <c:v>99.436384010386448</c:v>
                </c:pt>
                <c:pt idx="2352">
                  <c:v>99.434754959886476</c:v>
                </c:pt>
                <c:pt idx="2353">
                  <c:v>99.425795182136042</c:v>
                </c:pt>
                <c:pt idx="2354">
                  <c:v>99.422537081136483</c:v>
                </c:pt>
                <c:pt idx="2355">
                  <c:v>99.413577303386489</c:v>
                </c:pt>
                <c:pt idx="2356">
                  <c:v>99.408393960886485</c:v>
                </c:pt>
                <c:pt idx="2357">
                  <c:v>99.402470140885853</c:v>
                </c:pt>
                <c:pt idx="2358">
                  <c:v>99.400989185886473</c:v>
                </c:pt>
                <c:pt idx="2359">
                  <c:v>99.397657037136469</c:v>
                </c:pt>
                <c:pt idx="2360">
                  <c:v>99.39232559913647</c:v>
                </c:pt>
                <c:pt idx="2361">
                  <c:v>99.387142256635869</c:v>
                </c:pt>
                <c:pt idx="2362">
                  <c:v>99.380477959136158</c:v>
                </c:pt>
                <c:pt idx="2363">
                  <c:v>99.373147231885838</c:v>
                </c:pt>
                <c:pt idx="2364">
                  <c:v>99.372480802135627</c:v>
                </c:pt>
                <c:pt idx="2365">
                  <c:v>99.368926510136419</c:v>
                </c:pt>
                <c:pt idx="2366">
                  <c:v>99.358856016135789</c:v>
                </c:pt>
                <c:pt idx="2367">
                  <c:v>99.357671252136086</c:v>
                </c:pt>
                <c:pt idx="2368">
                  <c:v>99.35115505013647</c:v>
                </c:pt>
                <c:pt idx="2369">
                  <c:v>99.347600758136466</c:v>
                </c:pt>
                <c:pt idx="2370">
                  <c:v>99.347600758136466</c:v>
                </c:pt>
                <c:pt idx="2371">
                  <c:v>99.341899081386856</c:v>
                </c:pt>
                <c:pt idx="2372">
                  <c:v>99.34115860388647</c:v>
                </c:pt>
                <c:pt idx="2373">
                  <c:v>99.337826455136465</c:v>
                </c:pt>
                <c:pt idx="2374">
                  <c:v>99.331606444136497</c:v>
                </c:pt>
                <c:pt idx="2375">
                  <c:v>99.332495017135898</c:v>
                </c:pt>
                <c:pt idx="2376">
                  <c:v>99.329533107136086</c:v>
                </c:pt>
                <c:pt idx="2377">
                  <c:v>99.326941435885999</c:v>
                </c:pt>
                <c:pt idx="2378">
                  <c:v>99.326052862885788</c:v>
                </c:pt>
                <c:pt idx="2379">
                  <c:v>99.320721424886358</c:v>
                </c:pt>
                <c:pt idx="2380">
                  <c:v>99.322202379885837</c:v>
                </c:pt>
                <c:pt idx="2381">
                  <c:v>99.318351896885716</c:v>
                </c:pt>
                <c:pt idx="2382">
                  <c:v>99.317759514886419</c:v>
                </c:pt>
                <c:pt idx="2383">
                  <c:v>99.314871652636086</c:v>
                </c:pt>
                <c:pt idx="2384">
                  <c:v>99.311983790386492</c:v>
                </c:pt>
                <c:pt idx="2385">
                  <c:v>99.311983790386492</c:v>
                </c:pt>
                <c:pt idx="2386">
                  <c:v>99.31109521738648</c:v>
                </c:pt>
                <c:pt idx="2387">
                  <c:v>99.310206644386497</c:v>
                </c:pt>
                <c:pt idx="2388">
                  <c:v>99.309762357885774</c:v>
                </c:pt>
                <c:pt idx="2389">
                  <c:v>99.312354029136486</c:v>
                </c:pt>
                <c:pt idx="2390">
                  <c:v>99.314945700386502</c:v>
                </c:pt>
                <c:pt idx="2391">
                  <c:v>99.320721424886358</c:v>
                </c:pt>
                <c:pt idx="2392">
                  <c:v>99.321684045636502</c:v>
                </c:pt>
                <c:pt idx="2393">
                  <c:v>99.332346921636358</c:v>
                </c:pt>
                <c:pt idx="2394">
                  <c:v>99.343009797636483</c:v>
                </c:pt>
                <c:pt idx="2395">
                  <c:v>99.348933617636419</c:v>
                </c:pt>
                <c:pt idx="2396">
                  <c:v>99.365298170385955</c:v>
                </c:pt>
                <c:pt idx="2397">
                  <c:v>99.366556982136501</c:v>
                </c:pt>
                <c:pt idx="2398">
                  <c:v>99.38040391138648</c:v>
                </c:pt>
                <c:pt idx="2399">
                  <c:v>99.385439158385836</c:v>
                </c:pt>
                <c:pt idx="2400">
                  <c:v>99.394769174886449</c:v>
                </c:pt>
                <c:pt idx="2401">
                  <c:v>99.408097769886481</c:v>
                </c:pt>
                <c:pt idx="2402">
                  <c:v>99.408097769886481</c:v>
                </c:pt>
                <c:pt idx="2403">
                  <c:v>99.429497569636482</c:v>
                </c:pt>
                <c:pt idx="2404">
                  <c:v>99.426979946136498</c:v>
                </c:pt>
                <c:pt idx="2405">
                  <c:v>99.442085687136526</c:v>
                </c:pt>
                <c:pt idx="2406">
                  <c:v>99.448379745886498</c:v>
                </c:pt>
                <c:pt idx="2407">
                  <c:v>99.4577097623865</c:v>
                </c:pt>
                <c:pt idx="2408">
                  <c:v>99.465706919386449</c:v>
                </c:pt>
                <c:pt idx="2409">
                  <c:v>99.475777413385686</c:v>
                </c:pt>
                <c:pt idx="2410">
                  <c:v>99.484589095636522</c:v>
                </c:pt>
                <c:pt idx="2411">
                  <c:v>99.487551005636504</c:v>
                </c:pt>
                <c:pt idx="2412">
                  <c:v>99.492734348136509</c:v>
                </c:pt>
                <c:pt idx="2413">
                  <c:v>99.496288640136527</c:v>
                </c:pt>
                <c:pt idx="2414">
                  <c:v>99.495844353636258</c:v>
                </c:pt>
                <c:pt idx="2415">
                  <c:v>99.495844353636258</c:v>
                </c:pt>
                <c:pt idx="2416">
                  <c:v>99.495844353636258</c:v>
                </c:pt>
                <c:pt idx="2417">
                  <c:v>99.495844353636258</c:v>
                </c:pt>
                <c:pt idx="2418">
                  <c:v>99.495844353636258</c:v>
                </c:pt>
                <c:pt idx="2419">
                  <c:v>99.495844353636258</c:v>
                </c:pt>
                <c:pt idx="2420">
                  <c:v>99.495326019386511</c:v>
                </c:pt>
                <c:pt idx="2421">
                  <c:v>99.49480768513699</c:v>
                </c:pt>
                <c:pt idx="2422">
                  <c:v>99.494215303136627</c:v>
                </c:pt>
                <c:pt idx="2423">
                  <c:v>99.49391911213651</c:v>
                </c:pt>
                <c:pt idx="2424">
                  <c:v>99.49391911213651</c:v>
                </c:pt>
                <c:pt idx="2425">
                  <c:v>99.49391911213651</c:v>
                </c:pt>
                <c:pt idx="2426">
                  <c:v>99.49391911213651</c:v>
                </c:pt>
                <c:pt idx="2427">
                  <c:v>99.49391911213651</c:v>
                </c:pt>
                <c:pt idx="2428">
                  <c:v>99.49391911213651</c:v>
                </c:pt>
                <c:pt idx="2429">
                  <c:v>99.49391911213651</c:v>
                </c:pt>
                <c:pt idx="2430">
                  <c:v>99.49391911213651</c:v>
                </c:pt>
                <c:pt idx="2431">
                  <c:v>99.49391911213651</c:v>
                </c:pt>
                <c:pt idx="2432">
                  <c:v>99.49391911213651</c:v>
                </c:pt>
                <c:pt idx="2433">
                  <c:v>99.49391911213651</c:v>
                </c:pt>
                <c:pt idx="2434">
                  <c:v>99.49391911213651</c:v>
                </c:pt>
                <c:pt idx="2435">
                  <c:v>99.49391911213651</c:v>
                </c:pt>
                <c:pt idx="2436">
                  <c:v>99.49391911213651</c:v>
                </c:pt>
                <c:pt idx="2437">
                  <c:v>99.49391911213651</c:v>
                </c:pt>
                <c:pt idx="2438">
                  <c:v>99.49391911213651</c:v>
                </c:pt>
                <c:pt idx="2439">
                  <c:v>99.49391911213651</c:v>
                </c:pt>
                <c:pt idx="2440">
                  <c:v>99.49391911213651</c:v>
                </c:pt>
                <c:pt idx="2441">
                  <c:v>99.49391911213651</c:v>
                </c:pt>
                <c:pt idx="2442">
                  <c:v>99.49391911213651</c:v>
                </c:pt>
                <c:pt idx="2443">
                  <c:v>99.49391911213651</c:v>
                </c:pt>
                <c:pt idx="2444">
                  <c:v>99.494585541886522</c:v>
                </c:pt>
                <c:pt idx="2445">
                  <c:v>99.49480768513699</c:v>
                </c:pt>
                <c:pt idx="2446">
                  <c:v>99.495400067136501</c:v>
                </c:pt>
                <c:pt idx="2447">
                  <c:v>99.496140544636503</c:v>
                </c:pt>
                <c:pt idx="2448">
                  <c:v>99.496362687886503</c:v>
                </c:pt>
                <c:pt idx="2449">
                  <c:v>99.496881022136478</c:v>
                </c:pt>
                <c:pt idx="2450">
                  <c:v>99.497399356386509</c:v>
                </c:pt>
                <c:pt idx="2451">
                  <c:v>99.497695547386527</c:v>
                </c:pt>
                <c:pt idx="2452">
                  <c:v>99.498584120386511</c:v>
                </c:pt>
                <c:pt idx="2453">
                  <c:v>99.499028406886509</c:v>
                </c:pt>
                <c:pt idx="2454">
                  <c:v>99.499472693386508</c:v>
                </c:pt>
                <c:pt idx="2455">
                  <c:v>99.499916979886507</c:v>
                </c:pt>
                <c:pt idx="2456">
                  <c:v>99.500657457386509</c:v>
                </c:pt>
                <c:pt idx="2457">
                  <c:v>99.501101743886508</c:v>
                </c:pt>
                <c:pt idx="2458">
                  <c:v>99.501027696136504</c:v>
                </c:pt>
                <c:pt idx="2459">
                  <c:v>99.502212460136505</c:v>
                </c:pt>
                <c:pt idx="2460">
                  <c:v>99.502656746636418</c:v>
                </c:pt>
                <c:pt idx="2461">
                  <c:v>99.502656746636418</c:v>
                </c:pt>
                <c:pt idx="2462">
                  <c:v>99.502656746636418</c:v>
                </c:pt>
                <c:pt idx="2463">
                  <c:v>99.502656746636418</c:v>
                </c:pt>
                <c:pt idx="2464">
                  <c:v>99.502656746636418</c:v>
                </c:pt>
                <c:pt idx="2465">
                  <c:v>99.502360555636358</c:v>
                </c:pt>
                <c:pt idx="2466">
                  <c:v>99.501694125886502</c:v>
                </c:pt>
                <c:pt idx="2467">
                  <c:v>99.501323887136522</c:v>
                </c:pt>
                <c:pt idx="2468">
                  <c:v>99.500953648386627</c:v>
                </c:pt>
                <c:pt idx="2469">
                  <c:v>99.499768884386512</c:v>
                </c:pt>
                <c:pt idx="2470">
                  <c:v>99.499768884386512</c:v>
                </c:pt>
                <c:pt idx="2471">
                  <c:v>99.499768884386512</c:v>
                </c:pt>
                <c:pt idx="2472">
                  <c:v>99.499102454636514</c:v>
                </c:pt>
                <c:pt idx="2473">
                  <c:v>99.498510072636478</c:v>
                </c:pt>
                <c:pt idx="2474">
                  <c:v>99.498510072636478</c:v>
                </c:pt>
                <c:pt idx="2475">
                  <c:v>99.497917690636527</c:v>
                </c:pt>
                <c:pt idx="2476">
                  <c:v>99.497103165386989</c:v>
                </c:pt>
                <c:pt idx="2477">
                  <c:v>99.496881022136478</c:v>
                </c:pt>
                <c:pt idx="2478">
                  <c:v>99.496510783386526</c:v>
                </c:pt>
                <c:pt idx="2479">
                  <c:v>99.495992449136523</c:v>
                </c:pt>
                <c:pt idx="2480">
                  <c:v>99.495548162635998</c:v>
                </c:pt>
                <c:pt idx="2481">
                  <c:v>99.494807685137005</c:v>
                </c:pt>
                <c:pt idx="2482">
                  <c:v>99.494511494136987</c:v>
                </c:pt>
                <c:pt idx="2483">
                  <c:v>99.49391911213651</c:v>
                </c:pt>
                <c:pt idx="2484">
                  <c:v>99.493252682386526</c:v>
                </c:pt>
                <c:pt idx="2485">
                  <c:v>99.493030539136512</c:v>
                </c:pt>
                <c:pt idx="2486">
                  <c:v>99.49206791838651</c:v>
                </c:pt>
                <c:pt idx="2487">
                  <c:v>99.491845775136525</c:v>
                </c:pt>
                <c:pt idx="2488">
                  <c:v>99.491253393136986</c:v>
                </c:pt>
                <c:pt idx="2489">
                  <c:v>99.491031249886532</c:v>
                </c:pt>
                <c:pt idx="2490">
                  <c:v>99.490216724636525</c:v>
                </c:pt>
                <c:pt idx="2491">
                  <c:v>99.489698390386508</c:v>
                </c:pt>
                <c:pt idx="2492">
                  <c:v>99.489402199386518</c:v>
                </c:pt>
                <c:pt idx="2493">
                  <c:v>99.488143387636512</c:v>
                </c:pt>
                <c:pt idx="2494">
                  <c:v>99.488143387636512</c:v>
                </c:pt>
                <c:pt idx="2495">
                  <c:v>99.488143387636512</c:v>
                </c:pt>
                <c:pt idx="2496">
                  <c:v>99.486736480386512</c:v>
                </c:pt>
                <c:pt idx="2497">
                  <c:v>99.486884575886478</c:v>
                </c:pt>
                <c:pt idx="2498">
                  <c:v>99.486884575886478</c:v>
                </c:pt>
                <c:pt idx="2499">
                  <c:v>99.486884575886478</c:v>
                </c:pt>
                <c:pt idx="2500">
                  <c:v>99.486884575886478</c:v>
                </c:pt>
                <c:pt idx="2501">
                  <c:v>99.486884575886478</c:v>
                </c:pt>
                <c:pt idx="2502">
                  <c:v>99.487032671386501</c:v>
                </c:pt>
                <c:pt idx="2503">
                  <c:v>99.4891060083865</c:v>
                </c:pt>
                <c:pt idx="2504">
                  <c:v>99.489698390386479</c:v>
                </c:pt>
                <c:pt idx="2505">
                  <c:v>99.490735058886358</c:v>
                </c:pt>
                <c:pt idx="2506">
                  <c:v>99.492808395886158</c:v>
                </c:pt>
                <c:pt idx="2507">
                  <c:v>99.493400777886478</c:v>
                </c:pt>
                <c:pt idx="2508">
                  <c:v>99.494437446386499</c:v>
                </c:pt>
                <c:pt idx="2509">
                  <c:v>99.496214592386494</c:v>
                </c:pt>
                <c:pt idx="2510">
                  <c:v>99.49710316538696</c:v>
                </c:pt>
                <c:pt idx="2511">
                  <c:v>99.499102454636486</c:v>
                </c:pt>
                <c:pt idx="2512">
                  <c:v>99.500213170886482</c:v>
                </c:pt>
                <c:pt idx="2513">
                  <c:v>99.501694125886502</c:v>
                </c:pt>
                <c:pt idx="2514">
                  <c:v>99.503471271886042</c:v>
                </c:pt>
                <c:pt idx="2515">
                  <c:v>99.505692704386448</c:v>
                </c:pt>
                <c:pt idx="2516">
                  <c:v>99.50769199363647</c:v>
                </c:pt>
                <c:pt idx="2517">
                  <c:v>99.506136990886418</c:v>
                </c:pt>
                <c:pt idx="2518">
                  <c:v>99.509691282886479</c:v>
                </c:pt>
                <c:pt idx="2519">
                  <c:v>99.511690572136473</c:v>
                </c:pt>
                <c:pt idx="2520">
                  <c:v>99.51280128838647</c:v>
                </c:pt>
                <c:pt idx="2521">
                  <c:v>99.515022720886449</c:v>
                </c:pt>
                <c:pt idx="2522">
                  <c:v>99.516577723636459</c:v>
                </c:pt>
                <c:pt idx="2523">
                  <c:v>99.516577723636459</c:v>
                </c:pt>
                <c:pt idx="2524">
                  <c:v>99.517614392136466</c:v>
                </c:pt>
                <c:pt idx="2525">
                  <c:v>99.518132726386057</c:v>
                </c:pt>
                <c:pt idx="2526">
                  <c:v>99.518725108386448</c:v>
                </c:pt>
                <c:pt idx="2527">
                  <c:v>99.519465585886465</c:v>
                </c:pt>
                <c:pt idx="2528">
                  <c:v>99.519761776886057</c:v>
                </c:pt>
                <c:pt idx="2529">
                  <c:v>99.520650349886452</c:v>
                </c:pt>
                <c:pt idx="2530">
                  <c:v>99.52316797338645</c:v>
                </c:pt>
                <c:pt idx="2531">
                  <c:v>99.521835113885672</c:v>
                </c:pt>
                <c:pt idx="2532">
                  <c:v>99.523316068886459</c:v>
                </c:pt>
                <c:pt idx="2533">
                  <c:v>99.525759644636452</c:v>
                </c:pt>
                <c:pt idx="2534">
                  <c:v>99.52642607438645</c:v>
                </c:pt>
                <c:pt idx="2535">
                  <c:v>99.527018456386458</c:v>
                </c:pt>
                <c:pt idx="2536">
                  <c:v>99.528499411386449</c:v>
                </c:pt>
                <c:pt idx="2537">
                  <c:v>99.529387984386418</c:v>
                </c:pt>
                <c:pt idx="2538">
                  <c:v>99.529980366385985</c:v>
                </c:pt>
                <c:pt idx="2539">
                  <c:v>99.533830849386419</c:v>
                </c:pt>
                <c:pt idx="2540">
                  <c:v>99.535311804385941</c:v>
                </c:pt>
                <c:pt idx="2541">
                  <c:v>99.536792759386458</c:v>
                </c:pt>
                <c:pt idx="2543">
                  <c:v>116.44221652902799</c:v>
                </c:pt>
                <c:pt idx="2544">
                  <c:v>115.24257820902741</c:v>
                </c:pt>
                <c:pt idx="2545">
                  <c:v>114.19289467902752</c:v>
                </c:pt>
                <c:pt idx="2546">
                  <c:v>112.84556412218238</c:v>
                </c:pt>
                <c:pt idx="2547">
                  <c:v>111.64793696054249</c:v>
                </c:pt>
                <c:pt idx="2548">
                  <c:v>111.43006147154283</c:v>
                </c:pt>
                <c:pt idx="2549">
                  <c:v>110.83090387679245</c:v>
                </c:pt>
                <c:pt idx="2550">
                  <c:v>110.77151001879245</c:v>
                </c:pt>
                <c:pt idx="2551">
                  <c:v>110.68241923179245</c:v>
                </c:pt>
                <c:pt idx="2552">
                  <c:v>110.53540473179245</c:v>
                </c:pt>
                <c:pt idx="2553">
                  <c:v>110.37368878179245</c:v>
                </c:pt>
                <c:pt idx="2554">
                  <c:v>110.32958443179245</c:v>
                </c:pt>
                <c:pt idx="2555">
                  <c:v>110.19793294704246</c:v>
                </c:pt>
                <c:pt idx="2556">
                  <c:v>109.99314174854281</c:v>
                </c:pt>
                <c:pt idx="2557">
                  <c:v>110.05165351954282</c:v>
                </c:pt>
                <c:pt idx="2558">
                  <c:v>109.90537409204245</c:v>
                </c:pt>
                <c:pt idx="2559">
                  <c:v>109.76056480954281</c:v>
                </c:pt>
                <c:pt idx="2560">
                  <c:v>109.68816016829244</c:v>
                </c:pt>
                <c:pt idx="2561">
                  <c:v>109.63236816554245</c:v>
                </c:pt>
                <c:pt idx="2562">
                  <c:v>109.59686416379246</c:v>
                </c:pt>
                <c:pt idx="2563">
                  <c:v>109.5459236395431</c:v>
                </c:pt>
                <c:pt idx="2564">
                  <c:v>109.51813789904246</c:v>
                </c:pt>
                <c:pt idx="2565">
                  <c:v>109.48572120179246</c:v>
                </c:pt>
                <c:pt idx="2566">
                  <c:v>109.45278995379245</c:v>
                </c:pt>
                <c:pt idx="2567">
                  <c:v>109.41574229979246</c:v>
                </c:pt>
                <c:pt idx="2568">
                  <c:v>109.43014972079283</c:v>
                </c:pt>
                <c:pt idx="2569">
                  <c:v>109.37252003679201</c:v>
                </c:pt>
                <c:pt idx="2570">
                  <c:v>109.36347864504246</c:v>
                </c:pt>
                <c:pt idx="2571">
                  <c:v>109.32429928079283</c:v>
                </c:pt>
                <c:pt idx="2572">
                  <c:v>109.32180003429245</c:v>
                </c:pt>
                <c:pt idx="2573">
                  <c:v>109.30180606229246</c:v>
                </c:pt>
                <c:pt idx="2574">
                  <c:v>109.28394380054246</c:v>
                </c:pt>
                <c:pt idx="2575">
                  <c:v>109.26608153879245</c:v>
                </c:pt>
                <c:pt idx="2576">
                  <c:v>109.2557905237921</c:v>
                </c:pt>
                <c:pt idx="2577">
                  <c:v>109.24402936379305</c:v>
                </c:pt>
                <c:pt idx="2578">
                  <c:v>109.23814878379247</c:v>
                </c:pt>
                <c:pt idx="2579">
                  <c:v>109.23050402979284</c:v>
                </c:pt>
                <c:pt idx="2580">
                  <c:v>109.22954843554247</c:v>
                </c:pt>
                <c:pt idx="2581">
                  <c:v>109.22469695704262</c:v>
                </c:pt>
                <c:pt idx="2582">
                  <c:v>109.22249173954245</c:v>
                </c:pt>
                <c:pt idx="2583">
                  <c:v>109.22249173954245</c:v>
                </c:pt>
                <c:pt idx="2584">
                  <c:v>109.22249173954245</c:v>
                </c:pt>
                <c:pt idx="2585">
                  <c:v>109.22337382654209</c:v>
                </c:pt>
                <c:pt idx="2586">
                  <c:v>109.22454994254252</c:v>
                </c:pt>
                <c:pt idx="2587">
                  <c:v>109.22543202954245</c:v>
                </c:pt>
                <c:pt idx="2588">
                  <c:v>109.22646113104244</c:v>
                </c:pt>
                <c:pt idx="2589">
                  <c:v>109.22704918904289</c:v>
                </c:pt>
                <c:pt idx="2590">
                  <c:v>109.22778426154252</c:v>
                </c:pt>
                <c:pt idx="2591">
                  <c:v>109.22829881229195</c:v>
                </c:pt>
                <c:pt idx="2592">
                  <c:v>109.22873985579209</c:v>
                </c:pt>
                <c:pt idx="2593">
                  <c:v>109.22918089929246</c:v>
                </c:pt>
                <c:pt idx="2594">
                  <c:v>109.22918089929246</c:v>
                </c:pt>
                <c:pt idx="2595">
                  <c:v>109.22918089929246</c:v>
                </c:pt>
                <c:pt idx="2596">
                  <c:v>109.22866634854246</c:v>
                </c:pt>
                <c:pt idx="2597">
                  <c:v>109.22822530504283</c:v>
                </c:pt>
                <c:pt idx="2598">
                  <c:v>109.22763724704249</c:v>
                </c:pt>
                <c:pt idx="2599">
                  <c:v>109.22726971079283</c:v>
                </c:pt>
                <c:pt idx="2600">
                  <c:v>109.22624060929286</c:v>
                </c:pt>
                <c:pt idx="2601">
                  <c:v>109.22616710204247</c:v>
                </c:pt>
                <c:pt idx="2602">
                  <c:v>109.22521150779247</c:v>
                </c:pt>
                <c:pt idx="2603">
                  <c:v>109.22425591354246</c:v>
                </c:pt>
                <c:pt idx="2604">
                  <c:v>109.2238883772921</c:v>
                </c:pt>
                <c:pt idx="2605">
                  <c:v>109.22352084104284</c:v>
                </c:pt>
                <c:pt idx="2606">
                  <c:v>109.22285927579247</c:v>
                </c:pt>
                <c:pt idx="2607">
                  <c:v>109.22285927579247</c:v>
                </c:pt>
                <c:pt idx="2608">
                  <c:v>109.22285927579247</c:v>
                </c:pt>
                <c:pt idx="2609">
                  <c:v>109.22285927579247</c:v>
                </c:pt>
                <c:pt idx="2610">
                  <c:v>109.22285927579247</c:v>
                </c:pt>
                <c:pt idx="2611">
                  <c:v>109.22285927579247</c:v>
                </c:pt>
                <c:pt idx="2612">
                  <c:v>109.22285927579247</c:v>
                </c:pt>
                <c:pt idx="2613">
                  <c:v>109.22285927579247</c:v>
                </c:pt>
                <c:pt idx="2614">
                  <c:v>109.22285927579247</c:v>
                </c:pt>
                <c:pt idx="2615">
                  <c:v>109.22285927579247</c:v>
                </c:pt>
                <c:pt idx="2616">
                  <c:v>109.22381487004247</c:v>
                </c:pt>
                <c:pt idx="2617">
                  <c:v>109.22440292804249</c:v>
                </c:pt>
                <c:pt idx="2618">
                  <c:v>109.22484397154282</c:v>
                </c:pt>
                <c:pt idx="2619">
                  <c:v>109.22506449329249</c:v>
                </c:pt>
                <c:pt idx="2620">
                  <c:v>109.22565255129248</c:v>
                </c:pt>
                <c:pt idx="2621">
                  <c:v>109.22653463829249</c:v>
                </c:pt>
                <c:pt idx="2622">
                  <c:v>109.22682866729249</c:v>
                </c:pt>
                <c:pt idx="2623">
                  <c:v>109.22690217454245</c:v>
                </c:pt>
                <c:pt idx="2624">
                  <c:v>109.22690217454245</c:v>
                </c:pt>
                <c:pt idx="2625">
                  <c:v>109.22690217454245</c:v>
                </c:pt>
                <c:pt idx="2626">
                  <c:v>109.22690217454245</c:v>
                </c:pt>
                <c:pt idx="2627">
                  <c:v>109.22690217454245</c:v>
                </c:pt>
                <c:pt idx="2628">
                  <c:v>109.22690217454245</c:v>
                </c:pt>
                <c:pt idx="2629">
                  <c:v>109.22690217454245</c:v>
                </c:pt>
                <c:pt idx="2630">
                  <c:v>109.22690217454245</c:v>
                </c:pt>
                <c:pt idx="2631">
                  <c:v>109.22594658029247</c:v>
                </c:pt>
                <c:pt idx="2632">
                  <c:v>109.22587307304248</c:v>
                </c:pt>
                <c:pt idx="2633">
                  <c:v>109.22491747879249</c:v>
                </c:pt>
                <c:pt idx="2634">
                  <c:v>109.22454994254252</c:v>
                </c:pt>
                <c:pt idx="2635">
                  <c:v>109.22322681204248</c:v>
                </c:pt>
                <c:pt idx="2636">
                  <c:v>109.22307979754248</c:v>
                </c:pt>
                <c:pt idx="2637">
                  <c:v>109.22205069604249</c:v>
                </c:pt>
                <c:pt idx="2638">
                  <c:v>109.22087458004249</c:v>
                </c:pt>
                <c:pt idx="2639">
                  <c:v>109.21940443504302</c:v>
                </c:pt>
                <c:pt idx="2640">
                  <c:v>109.21925742054295</c:v>
                </c:pt>
                <c:pt idx="2641">
                  <c:v>109.21690518854282</c:v>
                </c:pt>
                <c:pt idx="2642">
                  <c:v>109.21617011604248</c:v>
                </c:pt>
                <c:pt idx="2643">
                  <c:v>109.21469997104334</c:v>
                </c:pt>
                <c:pt idx="2644">
                  <c:v>109.21433243479248</c:v>
                </c:pt>
                <c:pt idx="2645">
                  <c:v>109.21367086954272</c:v>
                </c:pt>
                <c:pt idx="2646">
                  <c:v>109.21190669554314</c:v>
                </c:pt>
                <c:pt idx="2647">
                  <c:v>109.21131863754249</c:v>
                </c:pt>
                <c:pt idx="2648">
                  <c:v>109.21087759404247</c:v>
                </c:pt>
                <c:pt idx="2649">
                  <c:v>109.20889289829248</c:v>
                </c:pt>
                <c:pt idx="2650">
                  <c:v>109.20712872429286</c:v>
                </c:pt>
                <c:pt idx="2651">
                  <c:v>109.20580559379248</c:v>
                </c:pt>
                <c:pt idx="2652">
                  <c:v>109.20382089804249</c:v>
                </c:pt>
                <c:pt idx="2653">
                  <c:v>109.20139515879248</c:v>
                </c:pt>
                <c:pt idx="2654">
                  <c:v>109.20029255004249</c:v>
                </c:pt>
                <c:pt idx="2655">
                  <c:v>109.19852837604245</c:v>
                </c:pt>
                <c:pt idx="2656">
                  <c:v>109.19544107154248</c:v>
                </c:pt>
                <c:pt idx="2657">
                  <c:v>109.19455898454252</c:v>
                </c:pt>
                <c:pt idx="2658">
                  <c:v>109.19367689754245</c:v>
                </c:pt>
                <c:pt idx="2659">
                  <c:v>109.19191272354249</c:v>
                </c:pt>
                <c:pt idx="2660">
                  <c:v>109.19036907129249</c:v>
                </c:pt>
                <c:pt idx="2661">
                  <c:v>109.18882541904247</c:v>
                </c:pt>
                <c:pt idx="2662">
                  <c:v>109.18948698429247</c:v>
                </c:pt>
                <c:pt idx="2663">
                  <c:v>109.1877228102921</c:v>
                </c:pt>
                <c:pt idx="2664">
                  <c:v>109.18669370879249</c:v>
                </c:pt>
                <c:pt idx="2665">
                  <c:v>109.18639967979247</c:v>
                </c:pt>
                <c:pt idx="2666">
                  <c:v>109.18529707104247</c:v>
                </c:pt>
                <c:pt idx="2667">
                  <c:v>109.18220976654247</c:v>
                </c:pt>
                <c:pt idx="2668">
                  <c:v>109.18022507079247</c:v>
                </c:pt>
                <c:pt idx="2669">
                  <c:v>109.17824037504248</c:v>
                </c:pt>
                <c:pt idx="2670">
                  <c:v>109.1775053025421</c:v>
                </c:pt>
                <c:pt idx="2671">
                  <c:v>109.17618217204178</c:v>
                </c:pt>
                <c:pt idx="2672">
                  <c:v>109.17544709954207</c:v>
                </c:pt>
                <c:pt idx="2673">
                  <c:v>109.17515307054245</c:v>
                </c:pt>
                <c:pt idx="2674">
                  <c:v>109.17405046179246</c:v>
                </c:pt>
                <c:pt idx="2675">
                  <c:v>109.17427098354246</c:v>
                </c:pt>
                <c:pt idx="2676">
                  <c:v>109.17368292554245</c:v>
                </c:pt>
                <c:pt idx="2677">
                  <c:v>109.17316837479208</c:v>
                </c:pt>
                <c:pt idx="2678">
                  <c:v>109.17280083854165</c:v>
                </c:pt>
                <c:pt idx="2679">
                  <c:v>109.17074263554207</c:v>
                </c:pt>
                <c:pt idx="2680">
                  <c:v>109.16956651954246</c:v>
                </c:pt>
                <c:pt idx="2681">
                  <c:v>109.16736130204245</c:v>
                </c:pt>
                <c:pt idx="2682">
                  <c:v>109.16647921504246</c:v>
                </c:pt>
                <c:pt idx="2683">
                  <c:v>109.16427399754249</c:v>
                </c:pt>
                <c:pt idx="2684">
                  <c:v>109.16295086704245</c:v>
                </c:pt>
                <c:pt idx="2685">
                  <c:v>109.16074564954246</c:v>
                </c:pt>
                <c:pt idx="2686">
                  <c:v>109.15920199729244</c:v>
                </c:pt>
                <c:pt idx="2687">
                  <c:v>109.15765834504246</c:v>
                </c:pt>
                <c:pt idx="2688">
                  <c:v>109.15765834504246</c:v>
                </c:pt>
                <c:pt idx="2689">
                  <c:v>109.15567364929252</c:v>
                </c:pt>
                <c:pt idx="2690">
                  <c:v>109.15368895354207</c:v>
                </c:pt>
                <c:pt idx="2691">
                  <c:v>109.15214530129244</c:v>
                </c:pt>
                <c:pt idx="2692">
                  <c:v>109.15008709829235</c:v>
                </c:pt>
                <c:pt idx="2693">
                  <c:v>109.14744083729244</c:v>
                </c:pt>
                <c:pt idx="2694">
                  <c:v>109.14633822854238</c:v>
                </c:pt>
                <c:pt idx="2695">
                  <c:v>109.14303040229244</c:v>
                </c:pt>
                <c:pt idx="2696">
                  <c:v>109.13972257604235</c:v>
                </c:pt>
                <c:pt idx="2697">
                  <c:v>109.13714982229244</c:v>
                </c:pt>
                <c:pt idx="2698">
                  <c:v>109.13531214104245</c:v>
                </c:pt>
                <c:pt idx="2699">
                  <c:v>109.13200431479208</c:v>
                </c:pt>
                <c:pt idx="2700">
                  <c:v>109.13053416979245</c:v>
                </c:pt>
                <c:pt idx="2701">
                  <c:v>109.12869648854246</c:v>
                </c:pt>
                <c:pt idx="2702">
                  <c:v>109.12502112604209</c:v>
                </c:pt>
                <c:pt idx="2703">
                  <c:v>109.12649127104245</c:v>
                </c:pt>
                <c:pt idx="2704">
                  <c:v>109.11987561854245</c:v>
                </c:pt>
                <c:pt idx="2705">
                  <c:v>109.11899353154246</c:v>
                </c:pt>
                <c:pt idx="2706">
                  <c:v>109.11502414004246</c:v>
                </c:pt>
                <c:pt idx="2707">
                  <c:v>109.1123778790421</c:v>
                </c:pt>
                <c:pt idx="2708">
                  <c:v>109.10840848754248</c:v>
                </c:pt>
                <c:pt idx="2709">
                  <c:v>109.10171932779248</c:v>
                </c:pt>
                <c:pt idx="2710">
                  <c:v>109.09811747254248</c:v>
                </c:pt>
                <c:pt idx="2711">
                  <c:v>109.09752941454308</c:v>
                </c:pt>
                <c:pt idx="2712">
                  <c:v>109.09282495054249</c:v>
                </c:pt>
                <c:pt idx="2713">
                  <c:v>109.08812048654249</c:v>
                </c:pt>
                <c:pt idx="2714">
                  <c:v>109.08400408054285</c:v>
                </c:pt>
                <c:pt idx="2715">
                  <c:v>109.08091677604249</c:v>
                </c:pt>
                <c:pt idx="2716">
                  <c:v>109.07680037004248</c:v>
                </c:pt>
                <c:pt idx="2717">
                  <c:v>109.07371306554249</c:v>
                </c:pt>
                <c:pt idx="2718">
                  <c:v>109.0701112102925</c:v>
                </c:pt>
                <c:pt idx="2719">
                  <c:v>109.06445115204248</c:v>
                </c:pt>
                <c:pt idx="2720">
                  <c:v>109.05739445604249</c:v>
                </c:pt>
                <c:pt idx="2721">
                  <c:v>109.05386610804248</c:v>
                </c:pt>
                <c:pt idx="2722">
                  <c:v>109.0491616440432</c:v>
                </c:pt>
                <c:pt idx="2723">
                  <c:v>109.04739747004272</c:v>
                </c:pt>
                <c:pt idx="2724">
                  <c:v>109.03975271604212</c:v>
                </c:pt>
                <c:pt idx="2725">
                  <c:v>109.03681242604249</c:v>
                </c:pt>
                <c:pt idx="2726">
                  <c:v>109.03328407804285</c:v>
                </c:pt>
                <c:pt idx="2727">
                  <c:v>109.02681544004272</c:v>
                </c:pt>
                <c:pt idx="2728">
                  <c:v>109.02387515004212</c:v>
                </c:pt>
                <c:pt idx="2729">
                  <c:v>109.01858262804249</c:v>
                </c:pt>
                <c:pt idx="2730">
                  <c:v>109.01527480179249</c:v>
                </c:pt>
                <c:pt idx="2731">
                  <c:v>109.01380465679249</c:v>
                </c:pt>
                <c:pt idx="2732">
                  <c:v>109.00571885929212</c:v>
                </c:pt>
                <c:pt idx="2733">
                  <c:v>109.00042633729248</c:v>
                </c:pt>
                <c:pt idx="2734">
                  <c:v>108.99645694579286</c:v>
                </c:pt>
                <c:pt idx="2735">
                  <c:v>108.99204651079248</c:v>
                </c:pt>
                <c:pt idx="2736">
                  <c:v>108.98616593079252</c:v>
                </c:pt>
                <c:pt idx="2737">
                  <c:v>108.9788152057925</c:v>
                </c:pt>
                <c:pt idx="2738">
                  <c:v>108.9731551475425</c:v>
                </c:pt>
                <c:pt idx="2739">
                  <c:v>108.96668650954282</c:v>
                </c:pt>
                <c:pt idx="2740">
                  <c:v>108.96264361079272</c:v>
                </c:pt>
                <c:pt idx="2741">
                  <c:v>108.96506935004282</c:v>
                </c:pt>
                <c:pt idx="2742">
                  <c:v>108.9521320740425</c:v>
                </c:pt>
                <c:pt idx="2743">
                  <c:v>108.9521320740425</c:v>
                </c:pt>
                <c:pt idx="2744">
                  <c:v>108.94448732004282</c:v>
                </c:pt>
                <c:pt idx="2745">
                  <c:v>108.9387537545425</c:v>
                </c:pt>
                <c:pt idx="2746">
                  <c:v>108.9290507975425</c:v>
                </c:pt>
                <c:pt idx="2747">
                  <c:v>108.92287618854245</c:v>
                </c:pt>
                <c:pt idx="2748">
                  <c:v>108.91236465179287</c:v>
                </c:pt>
                <c:pt idx="2749">
                  <c:v>108.9047198977925</c:v>
                </c:pt>
                <c:pt idx="2750">
                  <c:v>108.89898633229208</c:v>
                </c:pt>
                <c:pt idx="2751">
                  <c:v>108.89038598404252</c:v>
                </c:pt>
                <c:pt idx="2752">
                  <c:v>108.887519201293</c:v>
                </c:pt>
                <c:pt idx="2753">
                  <c:v>108.87987444729251</c:v>
                </c:pt>
                <c:pt idx="2754">
                  <c:v>108.87127409904252</c:v>
                </c:pt>
                <c:pt idx="2755">
                  <c:v>108.86715769304288</c:v>
                </c:pt>
                <c:pt idx="2756">
                  <c:v>108.85275027204214</c:v>
                </c:pt>
                <c:pt idx="2757">
                  <c:v>108.85275027204214</c:v>
                </c:pt>
                <c:pt idx="2758">
                  <c:v>108.84863386604252</c:v>
                </c:pt>
                <c:pt idx="2759">
                  <c:v>108.83540256104251</c:v>
                </c:pt>
                <c:pt idx="2760">
                  <c:v>108.82547908229245</c:v>
                </c:pt>
                <c:pt idx="2761">
                  <c:v>108.81776082104282</c:v>
                </c:pt>
                <c:pt idx="2762">
                  <c:v>108.80783734229225</c:v>
                </c:pt>
                <c:pt idx="2763">
                  <c:v>108.79019560229288</c:v>
                </c:pt>
                <c:pt idx="2764">
                  <c:v>108.79019560229288</c:v>
                </c:pt>
                <c:pt idx="2765">
                  <c:v>108.78799038479252</c:v>
                </c:pt>
                <c:pt idx="2766">
                  <c:v>108.77034864479251</c:v>
                </c:pt>
                <c:pt idx="2767">
                  <c:v>108.76329194879287</c:v>
                </c:pt>
                <c:pt idx="2768">
                  <c:v>108.75505913679213</c:v>
                </c:pt>
                <c:pt idx="2769">
                  <c:v>108.74800244079249</c:v>
                </c:pt>
                <c:pt idx="2770">
                  <c:v>108.74425357104334</c:v>
                </c:pt>
                <c:pt idx="2771">
                  <c:v>108.73050771529249</c:v>
                </c:pt>
                <c:pt idx="2772">
                  <c:v>108.72124580179249</c:v>
                </c:pt>
                <c:pt idx="2773">
                  <c:v>108.71066075779252</c:v>
                </c:pt>
                <c:pt idx="2774">
                  <c:v>108.7146301492929</c:v>
                </c:pt>
                <c:pt idx="2775">
                  <c:v>108.69610632229251</c:v>
                </c:pt>
                <c:pt idx="2776">
                  <c:v>108.68155188679251</c:v>
                </c:pt>
                <c:pt idx="2777">
                  <c:v>108.67228997329251</c:v>
                </c:pt>
                <c:pt idx="2778">
                  <c:v>108.66170492929272</c:v>
                </c:pt>
                <c:pt idx="2779">
                  <c:v>108.64913518954252</c:v>
                </c:pt>
                <c:pt idx="2780">
                  <c:v>108.65053182729214</c:v>
                </c:pt>
                <c:pt idx="2781">
                  <c:v>108.63818260929251</c:v>
                </c:pt>
                <c:pt idx="2782">
                  <c:v>108.62274608679182</c:v>
                </c:pt>
                <c:pt idx="2783">
                  <c:v>108.61260208629251</c:v>
                </c:pt>
                <c:pt idx="2784">
                  <c:v>108.60414875254214</c:v>
                </c:pt>
                <c:pt idx="2785">
                  <c:v>108.58760962129325</c:v>
                </c:pt>
                <c:pt idx="2786">
                  <c:v>108.57107049004252</c:v>
                </c:pt>
                <c:pt idx="2787">
                  <c:v>108.56371976504307</c:v>
                </c:pt>
                <c:pt idx="2788">
                  <c:v>108.5426966915429</c:v>
                </c:pt>
                <c:pt idx="2789">
                  <c:v>108.53314074904289</c:v>
                </c:pt>
                <c:pt idx="2790">
                  <c:v>108.51873332804252</c:v>
                </c:pt>
                <c:pt idx="2791">
                  <c:v>108.51461692204307</c:v>
                </c:pt>
                <c:pt idx="2792">
                  <c:v>108.48374387704253</c:v>
                </c:pt>
                <c:pt idx="2793">
                  <c:v>108.47492300704305</c:v>
                </c:pt>
                <c:pt idx="2794">
                  <c:v>108.4506656145429</c:v>
                </c:pt>
                <c:pt idx="2795">
                  <c:v>108.43853691829253</c:v>
                </c:pt>
                <c:pt idx="2796">
                  <c:v>108.42001309129293</c:v>
                </c:pt>
                <c:pt idx="2797">
                  <c:v>108.39355048129313</c:v>
                </c:pt>
                <c:pt idx="2798">
                  <c:v>108.38825795929253</c:v>
                </c:pt>
                <c:pt idx="2799">
                  <c:v>108.35098978354253</c:v>
                </c:pt>
                <c:pt idx="2800">
                  <c:v>108.33952265254253</c:v>
                </c:pt>
                <c:pt idx="2801">
                  <c:v>108.28578885279155</c:v>
                </c:pt>
                <c:pt idx="2802">
                  <c:v>108.27630641754214</c:v>
                </c:pt>
                <c:pt idx="2803">
                  <c:v>108.24102293754252</c:v>
                </c:pt>
                <c:pt idx="2804">
                  <c:v>108.22338119754205</c:v>
                </c:pt>
                <c:pt idx="2805">
                  <c:v>108.20000589204251</c:v>
                </c:pt>
                <c:pt idx="2806">
                  <c:v>108.15715116529252</c:v>
                </c:pt>
                <c:pt idx="2807">
                  <c:v>108.14436090379252</c:v>
                </c:pt>
                <c:pt idx="2808">
                  <c:v>108.10599011929214</c:v>
                </c:pt>
                <c:pt idx="2809">
                  <c:v>108.07820437879251</c:v>
                </c:pt>
                <c:pt idx="2810">
                  <c:v>108.04578768154252</c:v>
                </c:pt>
                <c:pt idx="2811">
                  <c:v>108.01800194104288</c:v>
                </c:pt>
                <c:pt idx="2812">
                  <c:v>107.98301249004282</c:v>
                </c:pt>
                <c:pt idx="2813">
                  <c:v>107.94302454604315</c:v>
                </c:pt>
                <c:pt idx="2814">
                  <c:v>107.87863219504214</c:v>
                </c:pt>
                <c:pt idx="2815">
                  <c:v>107.86253410729248</c:v>
                </c:pt>
                <c:pt idx="2816">
                  <c:v>107.81725364129342</c:v>
                </c:pt>
                <c:pt idx="2817">
                  <c:v>107.78329329179294</c:v>
                </c:pt>
                <c:pt idx="2818">
                  <c:v>107.78329329179294</c:v>
                </c:pt>
                <c:pt idx="2819">
                  <c:v>107.74212923179294</c:v>
                </c:pt>
                <c:pt idx="2820">
                  <c:v>107.69993607029254</c:v>
                </c:pt>
                <c:pt idx="2821">
                  <c:v>107.62760493629254</c:v>
                </c:pt>
                <c:pt idx="2822">
                  <c:v>107.57703194829254</c:v>
                </c:pt>
                <c:pt idx="2823">
                  <c:v>107.52645896029254</c:v>
                </c:pt>
                <c:pt idx="2824">
                  <c:v>107.49485084279254</c:v>
                </c:pt>
                <c:pt idx="2825">
                  <c:v>107.23970717804255</c:v>
                </c:pt>
                <c:pt idx="2826">
                  <c:v>107.16120143504291</c:v>
                </c:pt>
                <c:pt idx="2827">
                  <c:v>107.01918542804302</c:v>
                </c:pt>
                <c:pt idx="2828">
                  <c:v>106.85688142004254</c:v>
                </c:pt>
                <c:pt idx="2829">
                  <c:v>106.75801416879254</c:v>
                </c:pt>
                <c:pt idx="2830">
                  <c:v>106.65914691754217</c:v>
                </c:pt>
                <c:pt idx="2831">
                  <c:v>106.82167144729254</c:v>
                </c:pt>
                <c:pt idx="2832">
                  <c:v>106.88077127629195</c:v>
                </c:pt>
                <c:pt idx="2833">
                  <c:v>107.01374589154254</c:v>
                </c:pt>
                <c:pt idx="2834">
                  <c:v>107.11717059229254</c:v>
                </c:pt>
                <c:pt idx="2835">
                  <c:v>107.19104537854254</c:v>
                </c:pt>
                <c:pt idx="2836">
                  <c:v>107.28932457179256</c:v>
                </c:pt>
                <c:pt idx="2837">
                  <c:v>107.48588295829255</c:v>
                </c:pt>
                <c:pt idx="2838">
                  <c:v>107.50977281454182</c:v>
                </c:pt>
                <c:pt idx="2839">
                  <c:v>107.53844064204254</c:v>
                </c:pt>
                <c:pt idx="2840">
                  <c:v>107.60680238454255</c:v>
                </c:pt>
                <c:pt idx="2841">
                  <c:v>107.62503218254172</c:v>
                </c:pt>
                <c:pt idx="2842">
                  <c:v>107.68045664904272</c:v>
                </c:pt>
                <c:pt idx="2843">
                  <c:v>107.68898349004256</c:v>
                </c:pt>
                <c:pt idx="2844">
                  <c:v>107.72132668004321</c:v>
                </c:pt>
                <c:pt idx="2845">
                  <c:v>107.74558407254256</c:v>
                </c:pt>
                <c:pt idx="2846">
                  <c:v>107.79806824904293</c:v>
                </c:pt>
                <c:pt idx="2847">
                  <c:v>107.79057050954256</c:v>
                </c:pt>
                <c:pt idx="2848">
                  <c:v>107.82431033729245</c:v>
                </c:pt>
                <c:pt idx="2849">
                  <c:v>107.86488633929255</c:v>
                </c:pt>
                <c:pt idx="2850">
                  <c:v>107.86150500579259</c:v>
                </c:pt>
                <c:pt idx="2851">
                  <c:v>107.88995231154225</c:v>
                </c:pt>
                <c:pt idx="2852">
                  <c:v>107.94052529954327</c:v>
                </c:pt>
                <c:pt idx="2853">
                  <c:v>107.93773202404256</c:v>
                </c:pt>
                <c:pt idx="2854">
                  <c:v>107.95728495254259</c:v>
                </c:pt>
                <c:pt idx="2855">
                  <c:v>107.97426512729272</c:v>
                </c:pt>
                <c:pt idx="2856">
                  <c:v>107.99852251979256</c:v>
                </c:pt>
                <c:pt idx="2857">
                  <c:v>108.00491765054259</c:v>
                </c:pt>
                <c:pt idx="2858">
                  <c:v>108.01344449154293</c:v>
                </c:pt>
                <c:pt idx="2859">
                  <c:v>108.02197133254195</c:v>
                </c:pt>
                <c:pt idx="2860">
                  <c:v>108.04299440604262</c:v>
                </c:pt>
                <c:pt idx="2861">
                  <c:v>108.05255034854257</c:v>
                </c:pt>
                <c:pt idx="2862">
                  <c:v>108.0560786965422</c:v>
                </c:pt>
                <c:pt idx="2863">
                  <c:v>108.07724878454259</c:v>
                </c:pt>
                <c:pt idx="2864">
                  <c:v>108.09584611879208</c:v>
                </c:pt>
                <c:pt idx="2865">
                  <c:v>108.10937145279188</c:v>
                </c:pt>
                <c:pt idx="2866">
                  <c:v>108.11584009079255</c:v>
                </c:pt>
                <c:pt idx="2867">
                  <c:v>108.12069156929257</c:v>
                </c:pt>
                <c:pt idx="2868">
                  <c:v>108.14384635304258</c:v>
                </c:pt>
                <c:pt idx="2869">
                  <c:v>108.15002096204257</c:v>
                </c:pt>
                <c:pt idx="2870">
                  <c:v>108.16619255704258</c:v>
                </c:pt>
                <c:pt idx="2871">
                  <c:v>108.17104403554258</c:v>
                </c:pt>
                <c:pt idx="2872">
                  <c:v>108.18721563054262</c:v>
                </c:pt>
                <c:pt idx="2873">
                  <c:v>108.20074096454259</c:v>
                </c:pt>
                <c:pt idx="2874">
                  <c:v>108.21088496504323</c:v>
                </c:pt>
                <c:pt idx="2875">
                  <c:v>108.21764763204295</c:v>
                </c:pt>
                <c:pt idx="2876">
                  <c:v>108.23117296604259</c:v>
                </c:pt>
                <c:pt idx="2877">
                  <c:v>108.24528635804259</c:v>
                </c:pt>
                <c:pt idx="2878">
                  <c:v>108.26998479404294</c:v>
                </c:pt>
                <c:pt idx="2879">
                  <c:v>108.2865239252933</c:v>
                </c:pt>
                <c:pt idx="2880">
                  <c:v>108.30122537529296</c:v>
                </c:pt>
                <c:pt idx="2881">
                  <c:v>108.31408914404282</c:v>
                </c:pt>
                <c:pt idx="2882">
                  <c:v>108.31960218779257</c:v>
                </c:pt>
                <c:pt idx="2883">
                  <c:v>108.33746444954321</c:v>
                </c:pt>
                <c:pt idx="2884">
                  <c:v>108.35731140704256</c:v>
                </c:pt>
                <c:pt idx="2885">
                  <c:v>108.36128079854259</c:v>
                </c:pt>
                <c:pt idx="2886">
                  <c:v>108.38847848104255</c:v>
                </c:pt>
                <c:pt idx="2887">
                  <c:v>108.40479709054256</c:v>
                </c:pt>
                <c:pt idx="2888">
                  <c:v>108.42846642504293</c:v>
                </c:pt>
                <c:pt idx="2889">
                  <c:v>108.42846642504293</c:v>
                </c:pt>
                <c:pt idx="2890">
                  <c:v>108.48095060154294</c:v>
                </c:pt>
                <c:pt idx="2891">
                  <c:v>108.49969495029318</c:v>
                </c:pt>
                <c:pt idx="2892">
                  <c:v>108.54644556129293</c:v>
                </c:pt>
                <c:pt idx="2893">
                  <c:v>108.56202909829292</c:v>
                </c:pt>
                <c:pt idx="2894">
                  <c:v>108.59841518704256</c:v>
                </c:pt>
                <c:pt idx="2895">
                  <c:v>108.63075837704218</c:v>
                </c:pt>
                <c:pt idx="2896">
                  <c:v>108.65097287079178</c:v>
                </c:pt>
                <c:pt idx="2897">
                  <c:v>108.69000522054256</c:v>
                </c:pt>
                <c:pt idx="2898">
                  <c:v>108.69000522054256</c:v>
                </c:pt>
                <c:pt idx="2899">
                  <c:v>108.7492520640432</c:v>
                </c:pt>
                <c:pt idx="2900">
                  <c:v>108.78115421054262</c:v>
                </c:pt>
                <c:pt idx="2901">
                  <c:v>108.82415595179256</c:v>
                </c:pt>
                <c:pt idx="2902">
                  <c:v>108.81937798054257</c:v>
                </c:pt>
                <c:pt idx="2903">
                  <c:v>108.85385288079245</c:v>
                </c:pt>
                <c:pt idx="2904">
                  <c:v>108.89817775254213</c:v>
                </c:pt>
                <c:pt idx="2905">
                  <c:v>108.93419630504303</c:v>
                </c:pt>
                <c:pt idx="2906">
                  <c:v>108.98050587254257</c:v>
                </c:pt>
                <c:pt idx="2907">
                  <c:v>109.02284604854255</c:v>
                </c:pt>
                <c:pt idx="2908">
                  <c:v>109.05577729654185</c:v>
                </c:pt>
                <c:pt idx="2909">
                  <c:v>109.08400408054293</c:v>
                </c:pt>
                <c:pt idx="2910">
                  <c:v>109.12737335804255</c:v>
                </c:pt>
                <c:pt idx="2911">
                  <c:v>109.14038414129256</c:v>
                </c:pt>
                <c:pt idx="2912">
                  <c:v>109.17074263554215</c:v>
                </c:pt>
                <c:pt idx="2913">
                  <c:v>109.21411191304293</c:v>
                </c:pt>
                <c:pt idx="2914">
                  <c:v>109.23175365304294</c:v>
                </c:pt>
                <c:pt idx="2915">
                  <c:v>109.27144756804256</c:v>
                </c:pt>
                <c:pt idx="2916">
                  <c:v>109.3028351637921</c:v>
                </c:pt>
                <c:pt idx="2917">
                  <c:v>109.32973881729167</c:v>
                </c:pt>
                <c:pt idx="2918">
                  <c:v>109.3760483847922</c:v>
                </c:pt>
                <c:pt idx="2919">
                  <c:v>109.40383412529256</c:v>
                </c:pt>
                <c:pt idx="2920">
                  <c:v>109.45639180904256</c:v>
                </c:pt>
                <c:pt idx="2921">
                  <c:v>109.48983760779255</c:v>
                </c:pt>
                <c:pt idx="2922">
                  <c:v>109.53761732029272</c:v>
                </c:pt>
                <c:pt idx="2923">
                  <c:v>109.55217175579219</c:v>
                </c:pt>
                <c:pt idx="2924">
                  <c:v>109.63949836879245</c:v>
                </c:pt>
                <c:pt idx="2925">
                  <c:v>109.60906636729256</c:v>
                </c:pt>
                <c:pt idx="2926">
                  <c:v>109.68007437079217</c:v>
                </c:pt>
                <c:pt idx="2927">
                  <c:v>109.70065640079262</c:v>
                </c:pt>
                <c:pt idx="2928">
                  <c:v>109.7469659682933</c:v>
                </c:pt>
                <c:pt idx="2929">
                  <c:v>109.77232596954256</c:v>
                </c:pt>
                <c:pt idx="2930">
                  <c:v>109.81290197154254</c:v>
                </c:pt>
                <c:pt idx="2931">
                  <c:v>109.84421606004324</c:v>
                </c:pt>
                <c:pt idx="2932">
                  <c:v>109.88596817804248</c:v>
                </c:pt>
                <c:pt idx="2933">
                  <c:v>109.93889339804259</c:v>
                </c:pt>
                <c:pt idx="2934">
                  <c:v>109.96006348604328</c:v>
                </c:pt>
                <c:pt idx="2935">
                  <c:v>110.00240366204262</c:v>
                </c:pt>
                <c:pt idx="2936">
                  <c:v>110.04591995404293</c:v>
                </c:pt>
                <c:pt idx="2937">
                  <c:v>110.08399670954253</c:v>
                </c:pt>
                <c:pt idx="2938">
                  <c:v>110.12868911754198</c:v>
                </c:pt>
                <c:pt idx="2939">
                  <c:v>110.16220842354254</c:v>
                </c:pt>
                <c:pt idx="2940">
                  <c:v>110.17352854004254</c:v>
                </c:pt>
                <c:pt idx="2941">
                  <c:v>110.23012912254256</c:v>
                </c:pt>
                <c:pt idx="2942">
                  <c:v>110.23012912254256</c:v>
                </c:pt>
                <c:pt idx="2943">
                  <c:v>110.28819985004253</c:v>
                </c:pt>
                <c:pt idx="2944">
                  <c:v>110.32392437354254</c:v>
                </c:pt>
                <c:pt idx="2945">
                  <c:v>110.37155707154254</c:v>
                </c:pt>
                <c:pt idx="2946">
                  <c:v>110.41918976954324</c:v>
                </c:pt>
                <c:pt idx="2947">
                  <c:v>110.48549330904262</c:v>
                </c:pt>
                <c:pt idx="2948">
                  <c:v>110.51563128154262</c:v>
                </c:pt>
                <c:pt idx="2949">
                  <c:v>110.57737737154216</c:v>
                </c:pt>
                <c:pt idx="2950">
                  <c:v>110.60207580754185</c:v>
                </c:pt>
                <c:pt idx="2951">
                  <c:v>110.69800276879251</c:v>
                </c:pt>
                <c:pt idx="2952">
                  <c:v>110.70439789954254</c:v>
                </c:pt>
                <c:pt idx="2953">
                  <c:v>110.75732311954256</c:v>
                </c:pt>
                <c:pt idx="2954">
                  <c:v>110.79701703454256</c:v>
                </c:pt>
                <c:pt idx="2955">
                  <c:v>110.82972776079255</c:v>
                </c:pt>
                <c:pt idx="2956">
                  <c:v>110.88860706804256</c:v>
                </c:pt>
                <c:pt idx="2957">
                  <c:v>110.92205286679217</c:v>
                </c:pt>
                <c:pt idx="2958">
                  <c:v>110.95549866554256</c:v>
                </c:pt>
                <c:pt idx="2959">
                  <c:v>111.02907942279251</c:v>
                </c:pt>
                <c:pt idx="2960">
                  <c:v>111.04275177129254</c:v>
                </c:pt>
                <c:pt idx="2961">
                  <c:v>111.09060499104318</c:v>
                </c:pt>
                <c:pt idx="2962">
                  <c:v>111.20233601104248</c:v>
                </c:pt>
                <c:pt idx="2963">
                  <c:v>111.26518470979256</c:v>
                </c:pt>
                <c:pt idx="2964">
                  <c:v>111.31509613254202</c:v>
                </c:pt>
                <c:pt idx="2965">
                  <c:v>111.37926796179256</c:v>
                </c:pt>
                <c:pt idx="2966">
                  <c:v>111.45277521179217</c:v>
                </c:pt>
                <c:pt idx="2967">
                  <c:v>111.49687956179262</c:v>
                </c:pt>
                <c:pt idx="2968">
                  <c:v>111.55627341979256</c:v>
                </c:pt>
                <c:pt idx="2969">
                  <c:v>111.57112188429259</c:v>
                </c:pt>
                <c:pt idx="2970">
                  <c:v>111.62566426379256</c:v>
                </c:pt>
                <c:pt idx="2971">
                  <c:v>111.69579018029255</c:v>
                </c:pt>
                <c:pt idx="2972">
                  <c:v>111.72695725429256</c:v>
                </c:pt>
                <c:pt idx="2973">
                  <c:v>111.78252873529256</c:v>
                </c:pt>
                <c:pt idx="2974">
                  <c:v>111.84603899929256</c:v>
                </c:pt>
                <c:pt idx="2975">
                  <c:v>111.91881117679245</c:v>
                </c:pt>
                <c:pt idx="2976">
                  <c:v>111.96732596179321</c:v>
                </c:pt>
                <c:pt idx="2977">
                  <c:v>112.06876596679255</c:v>
                </c:pt>
                <c:pt idx="2978">
                  <c:v>112.10257930179255</c:v>
                </c:pt>
                <c:pt idx="2979">
                  <c:v>112.22607148179256</c:v>
                </c:pt>
                <c:pt idx="2980">
                  <c:v>112.27899670179255</c:v>
                </c:pt>
                <c:pt idx="2981">
                  <c:v>112.28789107904259</c:v>
                </c:pt>
                <c:pt idx="2982">
                  <c:v>112.42130673779255</c:v>
                </c:pt>
                <c:pt idx="2983">
                  <c:v>112.43909549229259</c:v>
                </c:pt>
                <c:pt idx="2984">
                  <c:v>112.49378488629257</c:v>
                </c:pt>
                <c:pt idx="2985">
                  <c:v>112.55758917929259</c:v>
                </c:pt>
                <c:pt idx="2986">
                  <c:v>112.63168448729296</c:v>
                </c:pt>
                <c:pt idx="2987">
                  <c:v>112.67799405479258</c:v>
                </c:pt>
                <c:pt idx="2988">
                  <c:v>112.77134826229258</c:v>
                </c:pt>
                <c:pt idx="2989">
                  <c:v>112.79001910379257</c:v>
                </c:pt>
                <c:pt idx="2990">
                  <c:v>112.89675163079258</c:v>
                </c:pt>
                <c:pt idx="2991">
                  <c:v>113.02289007179255</c:v>
                </c:pt>
                <c:pt idx="2992">
                  <c:v>113.05243998629257</c:v>
                </c:pt>
                <c:pt idx="2993">
                  <c:v>113.10168984379257</c:v>
                </c:pt>
                <c:pt idx="2994">
                  <c:v>113.1721832965422</c:v>
                </c:pt>
                <c:pt idx="2995">
                  <c:v>113.28295872229255</c:v>
                </c:pt>
                <c:pt idx="2996">
                  <c:v>113.32382875329255</c:v>
                </c:pt>
                <c:pt idx="2997">
                  <c:v>113.40556881529255</c:v>
                </c:pt>
                <c:pt idx="2998">
                  <c:v>113.45665635404256</c:v>
                </c:pt>
                <c:pt idx="2999">
                  <c:v>113.54074864804259</c:v>
                </c:pt>
                <c:pt idx="3000">
                  <c:v>113.56177172154256</c:v>
                </c:pt>
                <c:pt idx="3001">
                  <c:v>113.66835723404255</c:v>
                </c:pt>
                <c:pt idx="3002">
                  <c:v>113.72164999029303</c:v>
                </c:pt>
                <c:pt idx="3003">
                  <c:v>113.82970564779257</c:v>
                </c:pt>
                <c:pt idx="3004">
                  <c:v>113.91615017379257</c:v>
                </c:pt>
                <c:pt idx="3005">
                  <c:v>113.97164814754257</c:v>
                </c:pt>
                <c:pt idx="3006">
                  <c:v>114.03824571604257</c:v>
                </c:pt>
                <c:pt idx="3007">
                  <c:v>114.17496920104294</c:v>
                </c:pt>
                <c:pt idx="3008">
                  <c:v>114.24333094354257</c:v>
                </c:pt>
                <c:pt idx="3009">
                  <c:v>114.40592898054292</c:v>
                </c:pt>
                <c:pt idx="3010">
                  <c:v>114.47561385354257</c:v>
                </c:pt>
                <c:pt idx="3011">
                  <c:v>114.56852701754255</c:v>
                </c:pt>
                <c:pt idx="3012">
                  <c:v>114.65136968829303</c:v>
                </c:pt>
                <c:pt idx="3013">
                  <c:v>114.69870835729192</c:v>
                </c:pt>
                <c:pt idx="3014">
                  <c:v>114.79514986929294</c:v>
                </c:pt>
                <c:pt idx="3015">
                  <c:v>114.87953619229192</c:v>
                </c:pt>
                <c:pt idx="3016">
                  <c:v>114.97774187829258</c:v>
                </c:pt>
                <c:pt idx="3017">
                  <c:v>115.0513961427922</c:v>
                </c:pt>
                <c:pt idx="3018">
                  <c:v>115.13938432104257</c:v>
                </c:pt>
                <c:pt idx="3019">
                  <c:v>115.25251197879257</c:v>
                </c:pt>
                <c:pt idx="3020">
                  <c:v>115.34204380929256</c:v>
                </c:pt>
                <c:pt idx="3021">
                  <c:v>115.53389773179255</c:v>
                </c:pt>
                <c:pt idx="3022">
                  <c:v>115.50831720879255</c:v>
                </c:pt>
                <c:pt idx="3023">
                  <c:v>115.59990724229256</c:v>
                </c:pt>
                <c:pt idx="3024">
                  <c:v>115.70458156629256</c:v>
                </c:pt>
                <c:pt idx="3025">
                  <c:v>115.78573357029255</c:v>
                </c:pt>
                <c:pt idx="3026">
                  <c:v>115.83983490629257</c:v>
                </c:pt>
                <c:pt idx="3027">
                  <c:v>116.04602274254256</c:v>
                </c:pt>
                <c:pt idx="3028">
                  <c:v>115.9772934637931</c:v>
                </c:pt>
                <c:pt idx="3029">
                  <c:v>116.11695723879257</c:v>
                </c:pt>
                <c:pt idx="3030">
                  <c:v>116.14488999379256</c:v>
                </c:pt>
                <c:pt idx="3031">
                  <c:v>116.28749405879256</c:v>
                </c:pt>
                <c:pt idx="3032">
                  <c:v>116.45861893679255</c:v>
                </c:pt>
                <c:pt idx="3033">
                  <c:v>116.54638659329257</c:v>
                </c:pt>
                <c:pt idx="3034">
                  <c:v>116.70729396354324</c:v>
                </c:pt>
                <c:pt idx="3035">
                  <c:v>116.80968956279257</c:v>
                </c:pt>
                <c:pt idx="3036">
                  <c:v>116.89922139329256</c:v>
                </c:pt>
                <c:pt idx="3037">
                  <c:v>117.03351913904262</c:v>
                </c:pt>
                <c:pt idx="3038">
                  <c:v>117.10996667904294</c:v>
                </c:pt>
                <c:pt idx="3039">
                  <c:v>117.18641421904259</c:v>
                </c:pt>
                <c:pt idx="3040">
                  <c:v>117.34298466154294</c:v>
                </c:pt>
                <c:pt idx="3041">
                  <c:v>117.40561283854257</c:v>
                </c:pt>
                <c:pt idx="3042">
                  <c:v>117.51727035129259</c:v>
                </c:pt>
                <c:pt idx="3043">
                  <c:v>117.61297679079235</c:v>
                </c:pt>
                <c:pt idx="3044">
                  <c:v>117.64561400979262</c:v>
                </c:pt>
                <c:pt idx="3045">
                  <c:v>117.89039315229255</c:v>
                </c:pt>
                <c:pt idx="3046">
                  <c:v>117.97382388104307</c:v>
                </c:pt>
                <c:pt idx="3047">
                  <c:v>118.19074377579257</c:v>
                </c:pt>
                <c:pt idx="3048">
                  <c:v>118.27417450454257</c:v>
                </c:pt>
                <c:pt idx="3049">
                  <c:v>118.41060396054331</c:v>
                </c:pt>
                <c:pt idx="3050">
                  <c:v>118.59819446254259</c:v>
                </c:pt>
                <c:pt idx="3051">
                  <c:v>118.72065754104294</c:v>
                </c:pt>
                <c:pt idx="3052">
                  <c:v>118.82562589404257</c:v>
                </c:pt>
                <c:pt idx="3053">
                  <c:v>119.03997303504259</c:v>
                </c:pt>
                <c:pt idx="3054">
                  <c:v>119.09355982029282</c:v>
                </c:pt>
                <c:pt idx="3055">
                  <c:v>119.32863600579255</c:v>
                </c:pt>
                <c:pt idx="3056">
                  <c:v>119.27438765529257</c:v>
                </c:pt>
                <c:pt idx="3057">
                  <c:v>119.49490940529331</c:v>
                </c:pt>
                <c:pt idx="3058">
                  <c:v>119.58679346779257</c:v>
                </c:pt>
                <c:pt idx="3059">
                  <c:v>119.71543115529258</c:v>
                </c:pt>
                <c:pt idx="3060">
                  <c:v>119.84767069804312</c:v>
                </c:pt>
                <c:pt idx="3061">
                  <c:v>120.017692967293</c:v>
                </c:pt>
                <c:pt idx="3062">
                  <c:v>120.15301981454255</c:v>
                </c:pt>
                <c:pt idx="3063">
                  <c:v>120.28834666179257</c:v>
                </c:pt>
                <c:pt idx="3064">
                  <c:v>120.54540151504257</c:v>
                </c:pt>
                <c:pt idx="3065">
                  <c:v>120.58494841554257</c:v>
                </c:pt>
                <c:pt idx="3066">
                  <c:v>120.76621729404305</c:v>
                </c:pt>
                <c:pt idx="3067">
                  <c:v>120.84678124004257</c:v>
                </c:pt>
                <c:pt idx="3068">
                  <c:v>121.03268107529257</c:v>
                </c:pt>
                <c:pt idx="3069">
                  <c:v>121.07399214979255</c:v>
                </c:pt>
                <c:pt idx="3070">
                  <c:v>121.24452896979327</c:v>
                </c:pt>
                <c:pt idx="3071">
                  <c:v>121.35111448229296</c:v>
                </c:pt>
                <c:pt idx="3072">
                  <c:v>121.52165130229258</c:v>
                </c:pt>
                <c:pt idx="3073">
                  <c:v>121.65264122179258</c:v>
                </c:pt>
                <c:pt idx="3074">
                  <c:v>121.80546279454258</c:v>
                </c:pt>
                <c:pt idx="3075">
                  <c:v>121.98540854254225</c:v>
                </c:pt>
                <c:pt idx="3076">
                  <c:v>122.18784750904257</c:v>
                </c:pt>
                <c:pt idx="3077">
                  <c:v>122.55126735304259</c:v>
                </c:pt>
                <c:pt idx="3078">
                  <c:v>122.64212231404257</c:v>
                </c:pt>
                <c:pt idx="3079">
                  <c:v>122.88087386204255</c:v>
                </c:pt>
                <c:pt idx="3080">
                  <c:v>123.08978146654255</c:v>
                </c:pt>
                <c:pt idx="3081">
                  <c:v>123.41483052604256</c:v>
                </c:pt>
                <c:pt idx="3082">
                  <c:v>123.56258009854257</c:v>
                </c:pt>
                <c:pt idx="3083">
                  <c:v>123.70775691729257</c:v>
                </c:pt>
                <c:pt idx="3084">
                  <c:v>123.88196909979294</c:v>
                </c:pt>
                <c:pt idx="3085">
                  <c:v>124.05618128229257</c:v>
                </c:pt>
                <c:pt idx="3086">
                  <c:v>124.51486652229256</c:v>
                </c:pt>
                <c:pt idx="3087">
                  <c:v>124.42886303979256</c:v>
                </c:pt>
                <c:pt idx="3088">
                  <c:v>124.6593817757922</c:v>
                </c:pt>
                <c:pt idx="3089">
                  <c:v>124.86108566979293</c:v>
                </c:pt>
                <c:pt idx="3090">
                  <c:v>125.20951003479256</c:v>
                </c:pt>
                <c:pt idx="3091">
                  <c:v>125.38372221729225</c:v>
                </c:pt>
                <c:pt idx="3092">
                  <c:v>125.7330286692932</c:v>
                </c:pt>
                <c:pt idx="3093">
                  <c:v>125.96589963729259</c:v>
                </c:pt>
                <c:pt idx="3094">
                  <c:v>126.16863263279211</c:v>
                </c:pt>
                <c:pt idx="3095">
                  <c:v>126.34240377179256</c:v>
                </c:pt>
                <c:pt idx="3096">
                  <c:v>126.54513676729256</c:v>
                </c:pt>
                <c:pt idx="3097">
                  <c:v>126.92259649604256</c:v>
                </c:pt>
                <c:pt idx="3098">
                  <c:v>126.98066722354262</c:v>
                </c:pt>
                <c:pt idx="3099">
                  <c:v>127.15620253654208</c:v>
                </c:pt>
                <c:pt idx="3100">
                  <c:v>127.33173784954255</c:v>
                </c:pt>
                <c:pt idx="3101">
                  <c:v>127.50991942354293</c:v>
                </c:pt>
                <c:pt idx="3102">
                  <c:v>127.74749485554293</c:v>
                </c:pt>
                <c:pt idx="3103">
                  <c:v>128.02005973854168</c:v>
                </c:pt>
                <c:pt idx="3104">
                  <c:v>128.20176966054112</c:v>
                </c:pt>
                <c:pt idx="3105">
                  <c:v>128.41942462779258</c:v>
                </c:pt>
                <c:pt idx="3106">
                  <c:v>128.73036029529212</c:v>
                </c:pt>
                <c:pt idx="3107">
                  <c:v>128.95470442229256</c:v>
                </c:pt>
                <c:pt idx="3108">
                  <c:v>129.14699938829261</c:v>
                </c:pt>
                <c:pt idx="3109">
                  <c:v>129.37134351529392</c:v>
                </c:pt>
                <c:pt idx="3110">
                  <c:v>129.59826039604255</c:v>
                </c:pt>
                <c:pt idx="3111">
                  <c:v>129.82517727679254</c:v>
                </c:pt>
                <c:pt idx="3112">
                  <c:v>130.02276476479162</c:v>
                </c:pt>
                <c:pt idx="3113">
                  <c:v>130.31914599679232</c:v>
                </c:pt>
                <c:pt idx="3114">
                  <c:v>130.3861846087926</c:v>
                </c:pt>
                <c:pt idx="3115">
                  <c:v>130.65433905679353</c:v>
                </c:pt>
                <c:pt idx="3116">
                  <c:v>130.82634602179374</c:v>
                </c:pt>
                <c:pt idx="3117">
                  <c:v>130.99835298679261</c:v>
                </c:pt>
                <c:pt idx="3118">
                  <c:v>131.27885665279257</c:v>
                </c:pt>
                <c:pt idx="3119">
                  <c:v>131.55936031879261</c:v>
                </c:pt>
                <c:pt idx="3120">
                  <c:v>131.83986398479252</c:v>
                </c:pt>
                <c:pt idx="3121">
                  <c:v>132.08787744629359</c:v>
                </c:pt>
                <c:pt idx="3122">
                  <c:v>132.54847387479256</c:v>
                </c:pt>
                <c:pt idx="3123">
                  <c:v>132.9539398657935</c:v>
                </c:pt>
                <c:pt idx="3124">
                  <c:v>133.18563471779254</c:v>
                </c:pt>
                <c:pt idx="3125">
                  <c:v>133.40431878654255</c:v>
                </c:pt>
                <c:pt idx="3126">
                  <c:v>133.8416869240418</c:v>
                </c:pt>
                <c:pt idx="3127">
                  <c:v>134.09161157404176</c:v>
                </c:pt>
                <c:pt idx="3128">
                  <c:v>134.09161157404176</c:v>
                </c:pt>
                <c:pt idx="3129">
                  <c:v>134.27861401804179</c:v>
                </c:pt>
                <c:pt idx="3130">
                  <c:v>134.55911768404255</c:v>
                </c:pt>
                <c:pt idx="3131">
                  <c:v>134.77780175279256</c:v>
                </c:pt>
                <c:pt idx="3132">
                  <c:v>134.96524524029257</c:v>
                </c:pt>
                <c:pt idx="3133">
                  <c:v>135.15268872779254</c:v>
                </c:pt>
                <c:pt idx="3134">
                  <c:v>135.39732085579453</c:v>
                </c:pt>
                <c:pt idx="3135">
                  <c:v>135.73369003179153</c:v>
                </c:pt>
                <c:pt idx="3136">
                  <c:v>135.85365386379252</c:v>
                </c:pt>
                <c:pt idx="3137">
                  <c:v>136.30351823379252</c:v>
                </c:pt>
                <c:pt idx="3138">
                  <c:v>136.44450513929144</c:v>
                </c:pt>
                <c:pt idx="3139">
                  <c:v>136.58549204479257</c:v>
                </c:pt>
                <c:pt idx="3140">
                  <c:v>136.70766109429152</c:v>
                </c:pt>
                <c:pt idx="3141">
                  <c:v>136.85019165204261</c:v>
                </c:pt>
                <c:pt idx="3142">
                  <c:v>136.86709831954261</c:v>
                </c:pt>
                <c:pt idx="3143">
                  <c:v>136.89753032104255</c:v>
                </c:pt>
                <c:pt idx="3144">
                  <c:v>136.9144369885426</c:v>
                </c:pt>
                <c:pt idx="3145">
                  <c:v>136.87915350854138</c:v>
                </c:pt>
                <c:pt idx="3146">
                  <c:v>136.82034770854261</c:v>
                </c:pt>
                <c:pt idx="3147">
                  <c:v>136.74647292229255</c:v>
                </c:pt>
                <c:pt idx="3148">
                  <c:v>136.62827326429255</c:v>
                </c:pt>
                <c:pt idx="3149">
                  <c:v>136.36717551229287</c:v>
                </c:pt>
                <c:pt idx="3150">
                  <c:v>136.17135219829183</c:v>
                </c:pt>
                <c:pt idx="3151">
                  <c:v>135.74280493079252</c:v>
                </c:pt>
                <c:pt idx="3152">
                  <c:v>135.39996711679257</c:v>
                </c:pt>
                <c:pt idx="3153">
                  <c:v>135.08462101429257</c:v>
                </c:pt>
                <c:pt idx="3154">
                  <c:v>134.82183259554256</c:v>
                </c:pt>
                <c:pt idx="3155">
                  <c:v>134.39549054554254</c:v>
                </c:pt>
                <c:pt idx="3156">
                  <c:v>133.96914849554256</c:v>
                </c:pt>
                <c:pt idx="3157">
                  <c:v>133.96914849554256</c:v>
                </c:pt>
                <c:pt idx="3158">
                  <c:v>133.26325837379255</c:v>
                </c:pt>
                <c:pt idx="3159">
                  <c:v>133.07074288604255</c:v>
                </c:pt>
                <c:pt idx="3160">
                  <c:v>132.27607070774152</c:v>
                </c:pt>
                <c:pt idx="3161">
                  <c:v>132.0593419318418</c:v>
                </c:pt>
                <c:pt idx="3162">
                  <c:v>131.62575206699179</c:v>
                </c:pt>
                <c:pt idx="3163">
                  <c:v>130.9031022922415</c:v>
                </c:pt>
                <c:pt idx="3164">
                  <c:v>130.3937999598925</c:v>
                </c:pt>
                <c:pt idx="3165">
                  <c:v>129.9572551035925</c:v>
                </c:pt>
                <c:pt idx="3166">
                  <c:v>129.22343222684103</c:v>
                </c:pt>
                <c:pt idx="3167">
                  <c:v>128.56299163776751</c:v>
                </c:pt>
                <c:pt idx="3168">
                  <c:v>128.1580769511425</c:v>
                </c:pt>
                <c:pt idx="3169">
                  <c:v>127.51021345254289</c:v>
                </c:pt>
                <c:pt idx="3170">
                  <c:v>126.86234995394251</c:v>
                </c:pt>
                <c:pt idx="3171">
                  <c:v>126.2137807857429</c:v>
                </c:pt>
                <c:pt idx="3172">
                  <c:v>125.48414047151803</c:v>
                </c:pt>
                <c:pt idx="3173">
                  <c:v>124.91365805499252</c:v>
                </c:pt>
                <c:pt idx="3174">
                  <c:v>124.42467312654252</c:v>
                </c:pt>
                <c:pt idx="3175">
                  <c:v>124.17938678401751</c:v>
                </c:pt>
                <c:pt idx="3176">
                  <c:v>123.77057621314248</c:v>
                </c:pt>
                <c:pt idx="3177">
                  <c:v>122.8686055020175</c:v>
                </c:pt>
                <c:pt idx="3178">
                  <c:v>122.29462414039324</c:v>
                </c:pt>
                <c:pt idx="3179">
                  <c:v>121.71889330621752</c:v>
                </c:pt>
                <c:pt idx="3180">
                  <c:v>120.89642068596824</c:v>
                </c:pt>
                <c:pt idx="3181">
                  <c:v>120.40514233131752</c:v>
                </c:pt>
                <c:pt idx="3182">
                  <c:v>119.5044653477925</c:v>
                </c:pt>
                <c:pt idx="3183">
                  <c:v>118.93130726736788</c:v>
                </c:pt>
                <c:pt idx="3184">
                  <c:v>118.02577880534216</c:v>
                </c:pt>
                <c:pt idx="3185">
                  <c:v>117.69649572824252</c:v>
                </c:pt>
                <c:pt idx="3186">
                  <c:v>116.54030019299248</c:v>
                </c:pt>
                <c:pt idx="3187">
                  <c:v>116.37512940224252</c:v>
                </c:pt>
                <c:pt idx="3188">
                  <c:v>115.71332892904296</c:v>
                </c:pt>
                <c:pt idx="3189">
                  <c:v>115.13425351499252</c:v>
                </c:pt>
                <c:pt idx="3190">
                  <c:v>114.80241238559248</c:v>
                </c:pt>
                <c:pt idx="3191">
                  <c:v>114.13873012679163</c:v>
                </c:pt>
                <c:pt idx="3192">
                  <c:v>113.47175474319252</c:v>
                </c:pt>
                <c:pt idx="3193">
                  <c:v>113.22163897434262</c:v>
                </c:pt>
                <c:pt idx="3194">
                  <c:v>111.80431628419252</c:v>
                </c:pt>
                <c:pt idx="3195">
                  <c:v>111.80431628419252</c:v>
                </c:pt>
                <c:pt idx="3196">
                  <c:v>110.38836817961725</c:v>
                </c:pt>
                <c:pt idx="3197">
                  <c:v>110.471453424293</c:v>
                </c:pt>
                <c:pt idx="3198">
                  <c:v>109.97294195624248</c:v>
                </c:pt>
                <c:pt idx="3199">
                  <c:v>109.0556082298675</c:v>
                </c:pt>
                <c:pt idx="3200">
                  <c:v>108.63863835424245</c:v>
                </c:pt>
                <c:pt idx="3201">
                  <c:v>107.80550718274245</c:v>
                </c:pt>
                <c:pt idx="3202">
                  <c:v>107.63888094844251</c:v>
                </c:pt>
                <c:pt idx="3203">
                  <c:v>106.79847255919248</c:v>
                </c:pt>
                <c:pt idx="3204">
                  <c:v>106.5463500424175</c:v>
                </c:pt>
                <c:pt idx="3205">
                  <c:v>105.9593505468175</c:v>
                </c:pt>
                <c:pt idx="3206">
                  <c:v>105.62392226361752</c:v>
                </c:pt>
                <c:pt idx="3207">
                  <c:v>104.78535155561751</c:v>
                </c:pt>
                <c:pt idx="3208">
                  <c:v>104.61799024881803</c:v>
                </c:pt>
                <c:pt idx="3209">
                  <c:v>103.78118371481787</c:v>
                </c:pt>
                <c:pt idx="3210">
                  <c:v>103.27826181176748</c:v>
                </c:pt>
                <c:pt idx="3211">
                  <c:v>102.52387895719204</c:v>
                </c:pt>
                <c:pt idx="3212">
                  <c:v>101.51909365549272</c:v>
                </c:pt>
                <c:pt idx="3213">
                  <c:v>101.2678973300675</c:v>
                </c:pt>
                <c:pt idx="3214">
                  <c:v>100.18100443011762</c:v>
                </c:pt>
                <c:pt idx="3215">
                  <c:v>99.846575845517492</c:v>
                </c:pt>
                <c:pt idx="3216">
                  <c:v>99.345506325167491</c:v>
                </c:pt>
                <c:pt idx="3217">
                  <c:v>98.510390457917495</c:v>
                </c:pt>
                <c:pt idx="3218">
                  <c:v>98.092832524292419</c:v>
                </c:pt>
                <c:pt idx="3219">
                  <c:v>97.67439250366678</c:v>
                </c:pt>
                <c:pt idx="3220">
                  <c:v>96.837512462417493</c:v>
                </c:pt>
                <c:pt idx="3221">
                  <c:v>96.503995367717494</c:v>
                </c:pt>
                <c:pt idx="3222">
                  <c:v>95.836961178317495</c:v>
                </c:pt>
                <c:pt idx="3223">
                  <c:v>95.419917795442885</c:v>
                </c:pt>
                <c:pt idx="3224">
                  <c:v>94.66923970626749</c:v>
                </c:pt>
                <c:pt idx="3225">
                  <c:v>93.836329056517485</c:v>
                </c:pt>
                <c:pt idx="3226">
                  <c:v>93.419873731642497</c:v>
                </c:pt>
                <c:pt idx="3227">
                  <c:v>92.754721327842503</c:v>
                </c:pt>
                <c:pt idx="3228">
                  <c:v>92.006424873567482</c:v>
                </c:pt>
                <c:pt idx="3229">
                  <c:v>91.173293702067483</c:v>
                </c:pt>
                <c:pt idx="3230">
                  <c:v>90.423475647717495</c:v>
                </c:pt>
                <c:pt idx="3231">
                  <c:v>90.090223179118226</c:v>
                </c:pt>
                <c:pt idx="3232">
                  <c:v>89.144643556857503</c:v>
                </c:pt>
                <c:pt idx="3233">
                  <c:v>88.655264629547943</c:v>
                </c:pt>
                <c:pt idx="3234">
                  <c:v>88.034109990234995</c:v>
                </c:pt>
                <c:pt idx="3235">
                  <c:v>87.479211845782501</c:v>
                </c:pt>
                <c:pt idx="3236">
                  <c:v>87.147429522182492</c:v>
                </c:pt>
                <c:pt idx="3237">
                  <c:v>86.400919294082527</c:v>
                </c:pt>
                <c:pt idx="3238">
                  <c:v>85.936671025402504</c:v>
                </c:pt>
                <c:pt idx="3239">
                  <c:v>85.381231132517158</c:v>
                </c:pt>
                <c:pt idx="3240">
                  <c:v>84.793883212552458</c:v>
                </c:pt>
                <c:pt idx="3241">
                  <c:v>84.239625316247526</c:v>
                </c:pt>
                <c:pt idx="3242">
                  <c:v>83.230379594617474</c:v>
                </c:pt>
                <c:pt idx="3243">
                  <c:v>82.932754619947929</c:v>
                </c:pt>
                <c:pt idx="3244">
                  <c:v>81.891067208602493</c:v>
                </c:pt>
                <c:pt idx="3245">
                  <c:v>81.537656846834949</c:v>
                </c:pt>
                <c:pt idx="3246">
                  <c:v>81.019869572617495</c:v>
                </c:pt>
                <c:pt idx="3247">
                  <c:v>81.075382247817458</c:v>
                </c:pt>
                <c:pt idx="3248">
                  <c:v>81.13696662186787</c:v>
                </c:pt>
                <c:pt idx="3249">
                  <c:v>80.855867547142481</c:v>
                </c:pt>
                <c:pt idx="3250">
                  <c:v>80.418602319792498</c:v>
                </c:pt>
                <c:pt idx="3251">
                  <c:v>79.886221651232958</c:v>
                </c:pt>
                <c:pt idx="3252">
                  <c:v>79.07741255861248</c:v>
                </c:pt>
                <c:pt idx="3253">
                  <c:v>78.23716588531336</c:v>
                </c:pt>
                <c:pt idx="3254">
                  <c:v>77.540375961112943</c:v>
                </c:pt>
                <c:pt idx="3255">
                  <c:v>77.099758803162459</c:v>
                </c:pt>
                <c:pt idx="3256">
                  <c:v>76.209620554070227</c:v>
                </c:pt>
                <c:pt idx="3257">
                  <c:v>75.851518959607517</c:v>
                </c:pt>
                <c:pt idx="3258">
                  <c:v>75.729288164017532</c:v>
                </c:pt>
                <c:pt idx="3259">
                  <c:v>74.680140501870014</c:v>
                </c:pt>
                <c:pt idx="3260">
                  <c:v>73.687613269180488</c:v>
                </c:pt>
                <c:pt idx="3261">
                  <c:v>73.160966166119948</c:v>
                </c:pt>
                <c:pt idx="3262">
                  <c:v>72.406065085432914</c:v>
                </c:pt>
                <c:pt idx="3263">
                  <c:v>71.540445179577503</c:v>
                </c:pt>
                <c:pt idx="3264">
                  <c:v>70.569732693469376</c:v>
                </c:pt>
                <c:pt idx="3265">
                  <c:v>70.298632809962498</c:v>
                </c:pt>
                <c:pt idx="3266">
                  <c:v>69.500348485397495</c:v>
                </c:pt>
                <c:pt idx="3267">
                  <c:v>68.877511265132497</c:v>
                </c:pt>
                <c:pt idx="3268">
                  <c:v>67.938869257127493</c:v>
                </c:pt>
                <c:pt idx="3269">
                  <c:v>67.630756268027483</c:v>
                </c:pt>
                <c:pt idx="3270">
                  <c:v>66.970514148527499</c:v>
                </c:pt>
                <c:pt idx="3271">
                  <c:v>66.552728342426761</c:v>
                </c:pt>
                <c:pt idx="3272">
                  <c:v>65.668950675677493</c:v>
                </c:pt>
                <c:pt idx="3273">
                  <c:v>65.279376952126782</c:v>
                </c:pt>
                <c:pt idx="3274">
                  <c:v>64.996050607727497</c:v>
                </c:pt>
                <c:pt idx="3275">
                  <c:v>64.357451962917494</c:v>
                </c:pt>
                <c:pt idx="3276">
                  <c:v>63.368073780817475</c:v>
                </c:pt>
                <c:pt idx="3277">
                  <c:v>62.863196584917496</c:v>
                </c:pt>
                <c:pt idx="3278">
                  <c:v>62.051786805792027</c:v>
                </c:pt>
                <c:pt idx="3279">
                  <c:v>61.233568785172501</c:v>
                </c:pt>
                <c:pt idx="3280">
                  <c:v>60.451316391832307</c:v>
                </c:pt>
                <c:pt idx="3281">
                  <c:v>59.570158523472493</c:v>
                </c:pt>
                <c:pt idx="3282">
                  <c:v>59.399386480272248</c:v>
                </c:pt>
                <c:pt idx="3283">
                  <c:v>58.577546022372474</c:v>
                </c:pt>
                <c:pt idx="3284">
                  <c:v>58.636028390472489</c:v>
                </c:pt>
                <c:pt idx="3285">
                  <c:v>59.230599132822512</c:v>
                </c:pt>
                <c:pt idx="3286">
                  <c:v>59.698810912422694</c:v>
                </c:pt>
                <c:pt idx="3287">
                  <c:v>61.659447739497168</c:v>
                </c:pt>
                <c:pt idx="3288">
                  <c:v>60.700958038920319</c:v>
                </c:pt>
                <c:pt idx="3289">
                  <c:v>60.205913907852512</c:v>
                </c:pt>
                <c:pt idx="3290">
                  <c:v>59.457663763144595</c:v>
                </c:pt>
                <c:pt idx="3291">
                  <c:v>58.793723493897474</c:v>
                </c:pt>
                <c:pt idx="3292">
                  <c:v>57.961163473729975</c:v>
                </c:pt>
                <c:pt idx="3293">
                  <c:v>57.21228704725219</c:v>
                </c:pt>
                <c:pt idx="3294">
                  <c:v>56.294649735934982</c:v>
                </c:pt>
                <c:pt idx="3295">
                  <c:v>55.756499483322145</c:v>
                </c:pt>
                <c:pt idx="3296">
                  <c:v>54.627439149410009</c:v>
                </c:pt>
                <c:pt idx="3297">
                  <c:v>53.66674202611523</c:v>
                </c:pt>
                <c:pt idx="3298">
                  <c:v>53.086100907639981</c:v>
                </c:pt>
                <c:pt idx="3299">
                  <c:v>52.420817660934986</c:v>
                </c:pt>
                <c:pt idx="3300">
                  <c:v>51.882255032649979</c:v>
                </c:pt>
                <c:pt idx="3301">
                  <c:v>51.29097447481</c:v>
                </c:pt>
                <c:pt idx="3302">
                  <c:v>51.005892777279982</c:v>
                </c:pt>
                <c:pt idx="3303">
                  <c:v>50.145733725027483</c:v>
                </c:pt>
                <c:pt idx="3304">
                  <c:v>49.739284942094983</c:v>
                </c:pt>
                <c:pt idx="3305">
                  <c:v>48.803507511622122</c:v>
                </c:pt>
                <c:pt idx="3306">
                  <c:v>48.316409514279975</c:v>
                </c:pt>
                <c:pt idx="3307">
                  <c:v>47.373304881127474</c:v>
                </c:pt>
                <c:pt idx="3308">
                  <c:v>46.843852006334984</c:v>
                </c:pt>
                <c:pt idx="3309">
                  <c:v>45.328163384380012</c:v>
                </c:pt>
                <c:pt idx="3310">
                  <c:v>44.911906529079985</c:v>
                </c:pt>
                <c:pt idx="3311">
                  <c:v>43.923296497742101</c:v>
                </c:pt>
                <c:pt idx="3312">
                  <c:v>43.151698245217204</c:v>
                </c:pt>
                <c:pt idx="3313">
                  <c:v>42.442662013167308</c:v>
                </c:pt>
                <c:pt idx="3314">
                  <c:v>41.743018537522488</c:v>
                </c:pt>
                <c:pt idx="3315">
                  <c:v>40.844968703112137</c:v>
                </c:pt>
                <c:pt idx="3316">
                  <c:v>40.217319698262394</c:v>
                </c:pt>
                <c:pt idx="3317">
                  <c:v>39.893034379089983</c:v>
                </c:pt>
                <c:pt idx="3318">
                  <c:v>38.941100055067167</c:v>
                </c:pt>
                <c:pt idx="3319">
                  <c:v>38.197547023634975</c:v>
                </c:pt>
                <c:pt idx="3320">
                  <c:v>37.579664927092168</c:v>
                </c:pt>
                <c:pt idx="3321">
                  <c:v>36.458076605142168</c:v>
                </c:pt>
                <c:pt idx="3322">
                  <c:v>36.091201920392344</c:v>
                </c:pt>
                <c:pt idx="3323">
                  <c:v>34.968591112595163</c:v>
                </c:pt>
                <c:pt idx="3324">
                  <c:v>34.643348729027501</c:v>
                </c:pt>
                <c:pt idx="3325">
                  <c:v>33.225779789590113</c:v>
                </c:pt>
                <c:pt idx="3326">
                  <c:v>32.112725659364997</c:v>
                </c:pt>
                <c:pt idx="3327">
                  <c:v>31.409240694834899</c:v>
                </c:pt>
                <c:pt idx="3328">
                  <c:v>30.747754832664892</c:v>
                </c:pt>
                <c:pt idx="3329">
                  <c:v>29.834274356334998</c:v>
                </c:pt>
                <c:pt idx="3330">
                  <c:v>29.216088674849999</c:v>
                </c:pt>
                <c:pt idx="3331">
                  <c:v>28.220704950424892</c:v>
                </c:pt>
                <c:pt idx="3332">
                  <c:v>27.886499827864885</c:v>
                </c:pt>
                <c:pt idx="3333">
                  <c:v>27.071874841625</c:v>
                </c:pt>
                <c:pt idx="3334">
                  <c:v>26.530740929734989</c:v>
                </c:pt>
                <c:pt idx="3335">
                  <c:v>25.750259326047495</c:v>
                </c:pt>
                <c:pt idx="3336">
                  <c:v>24.527245700547496</c:v>
                </c:pt>
                <c:pt idx="3337">
                  <c:v>24.237039077547486</c:v>
                </c:pt>
                <c:pt idx="3338">
                  <c:v>23.421726063447487</c:v>
                </c:pt>
                <c:pt idx="3339">
                  <c:v>22.771539735747403</c:v>
                </c:pt>
                <c:pt idx="3340">
                  <c:v>21.919154810255005</c:v>
                </c:pt>
                <c:pt idx="3341">
                  <c:v>21.077039582659989</c:v>
                </c:pt>
                <c:pt idx="3342">
                  <c:v>20.41977891722</c:v>
                </c:pt>
                <c:pt idx="3343">
                  <c:v>19.6950143388875</c:v>
                </c:pt>
                <c:pt idx="3344">
                  <c:v>18.929417953324851</c:v>
                </c:pt>
              </c:numCache>
            </c:numRef>
          </c:yVal>
          <c:smooth val="1"/>
        </c:ser>
        <c:axId val="33265536"/>
        <c:axId val="33267712"/>
      </c:scatterChart>
      <c:valAx>
        <c:axId val="33265536"/>
        <c:scaling>
          <c:orientation val="minMax"/>
          <c:max val="500"/>
          <c:min val="-500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 (mT)</a:t>
                </a:r>
              </a:p>
            </c:rich>
          </c:tx>
          <c:layout>
            <c:manualLayout>
              <c:xMode val="edge"/>
              <c:yMode val="edge"/>
              <c:x val="0.46165556228548382"/>
              <c:y val="0.8711805555555556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267712"/>
        <c:crosses val="autoZero"/>
        <c:crossBetween val="midCat"/>
      </c:valAx>
      <c:valAx>
        <c:axId val="33267712"/>
        <c:scaling>
          <c:orientation val="minMax"/>
          <c:min val="-2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uM (mT)</a:t>
                </a:r>
              </a:p>
            </c:rich>
          </c:tx>
          <c:layout>
            <c:manualLayout>
              <c:xMode val="edge"/>
              <c:yMode val="edge"/>
              <c:x val="9.1944444444444946E-3"/>
              <c:y val="0.4126735199766713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265536"/>
        <c:crosses val="autoZero"/>
        <c:crossBetween val="midCat"/>
      </c:valAx>
    </c:plotArea>
    <c:plotVisOnly val="1"/>
    <c:dispBlanksAs val="gap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0.78125</cdr:x>
      <cdr:y>0.05555</cdr:y>
    </cdr:from>
    <cdr:to>
      <cdr:x>0.98125</cdr:x>
      <cdr:y>0.15278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1860" y="152388"/>
          <a:ext cx="914400" cy="266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9ADE90-BB19-4A1B-915C-31F8A8E7871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CEC380-F7AD-46CF-A4DD-D3C114DFC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chart" Target="../charts/char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Effect of Surface Treatments on the Superconducting Properties of Niobium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14800"/>
            <a:ext cx="6781800" cy="914400"/>
          </a:xfrm>
          <a:noFill/>
          <a:ln>
            <a:noFill/>
          </a:ln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0" y="3962400"/>
            <a:ext cx="4038600" cy="1066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Presented by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A.S.Dhavale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                Sept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 23,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315200" cy="457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Calculation of Critical Current Density,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507" name="Picture 3" descr="C:\Documents and Settings\ajd\Desktop\SSTIN\figure10c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2285" b="11852"/>
          <a:stretch>
            <a:fillRect/>
          </a:stretch>
        </p:blipFill>
        <p:spPr bwMode="auto">
          <a:xfrm>
            <a:off x="762000" y="990600"/>
            <a:ext cx="3884589" cy="23122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7" descr="figure4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762000" y="3429000"/>
            <a:ext cx="3884589" cy="23122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876800" y="1066800"/>
            <a:ext cx="358463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Calculated from the width of </a:t>
            </a:r>
          </a:p>
          <a:p>
            <a:r>
              <a:rPr lang="en-US" sz="1400" dirty="0" smtClean="0">
                <a:sym typeface="Symbol"/>
              </a:rPr>
              <a:t>    Magnetization loop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Maximum </a:t>
            </a:r>
            <a:r>
              <a:rPr lang="en-US" sz="1400" dirty="0" err="1" smtClean="0">
                <a:sym typeface="Symbol"/>
              </a:rPr>
              <a:t>J</a:t>
            </a:r>
            <a:r>
              <a:rPr lang="en-US" sz="1200" dirty="0" err="1" smtClean="0">
                <a:sym typeface="Symbol"/>
              </a:rPr>
              <a:t>c</a:t>
            </a:r>
            <a:r>
              <a:rPr lang="en-US" sz="1400" dirty="0" smtClean="0">
                <a:sym typeface="Symbol"/>
              </a:rPr>
              <a:t> falls exponentially with</a:t>
            </a:r>
          </a:p>
          <a:p>
            <a:r>
              <a:rPr lang="en-US" sz="1400" dirty="0" smtClean="0">
                <a:sym typeface="Symbol"/>
              </a:rPr>
              <a:t>   Temperature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Empirical fitting Equation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 </a:t>
            </a:r>
            <a:r>
              <a:rPr lang="en-US" sz="1400" dirty="0" err="1" smtClean="0">
                <a:sym typeface="Symbol"/>
              </a:rPr>
              <a:t>J</a:t>
            </a:r>
            <a:r>
              <a:rPr lang="en-US" sz="1200" dirty="0" err="1" smtClean="0">
                <a:sym typeface="Symbol"/>
              </a:rPr>
              <a:t>c</a:t>
            </a:r>
            <a:r>
              <a:rPr lang="en-US" sz="1400" dirty="0" smtClean="0">
                <a:sym typeface="Symbol"/>
              </a:rPr>
              <a:t>(T) = </a:t>
            </a:r>
            <a:r>
              <a:rPr lang="en-US" sz="1400" dirty="0" err="1" smtClean="0">
                <a:sym typeface="Symbol"/>
              </a:rPr>
              <a:t>J</a:t>
            </a:r>
            <a:r>
              <a:rPr lang="en-US" sz="1200" dirty="0" err="1" smtClean="0">
                <a:sym typeface="Symbol"/>
              </a:rPr>
              <a:t>c</a:t>
            </a:r>
            <a:r>
              <a:rPr lang="en-US" sz="1400" dirty="0" smtClean="0">
                <a:sym typeface="Symbol"/>
              </a:rPr>
              <a:t>(0) Exp(-T/T</a:t>
            </a:r>
            <a:r>
              <a:rPr lang="en-US" sz="1100" dirty="0" smtClean="0">
                <a:sym typeface="Symbol"/>
              </a:rPr>
              <a:t>0</a:t>
            </a:r>
            <a:r>
              <a:rPr lang="en-US" sz="1400" dirty="0" smtClean="0">
                <a:sym typeface="Symbol"/>
              </a:rPr>
              <a:t>)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 T</a:t>
            </a:r>
            <a:r>
              <a:rPr lang="en-US" sz="1100" dirty="0" smtClean="0">
                <a:sym typeface="Symbol"/>
              </a:rPr>
              <a:t>0</a:t>
            </a:r>
            <a:r>
              <a:rPr lang="en-US" sz="1400" dirty="0" smtClean="0">
                <a:sym typeface="Symbol"/>
              </a:rPr>
              <a:t> = 6.85 K</a:t>
            </a:r>
            <a:endParaRPr lang="en-US" sz="1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76800" y="2895600"/>
          <a:ext cx="3581400" cy="2547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7157"/>
                <a:gridCol w="1367443"/>
              </a:tblGrid>
              <a:tr h="14518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Sample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</a:t>
                      </a:r>
                      <a:r>
                        <a:rPr lang="en-US" sz="1100" dirty="0" err="1" smtClean="0"/>
                        <a:t>c</a:t>
                      </a:r>
                      <a:r>
                        <a:rPr lang="en-US" sz="1400" dirty="0" smtClean="0"/>
                        <a:t>(0) A/m^2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378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 + Bake</a:t>
                      </a:r>
                      <a:endParaRPr lang="en-US" sz="1400" dirty="0"/>
                    </a:p>
                  </a:txBody>
                  <a:tcPr/>
                </a:tc>
              </a:tr>
              <a:tr h="373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8.14 x 10</a:t>
                      </a:r>
                      <a:r>
                        <a:rPr lang="en-US" sz="1400" baseline="300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9.3 x 10</a:t>
                      </a:r>
                      <a:r>
                        <a:rPr lang="en-US" sz="1400" baseline="300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3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 x 10</a:t>
                      </a:r>
                      <a:r>
                        <a:rPr lang="en-US" sz="1400" baseline="300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 x 10</a:t>
                      </a:r>
                      <a:r>
                        <a:rPr lang="en-US" sz="1400" baseline="300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  <a:tr h="373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9.7 x 10</a:t>
                      </a:r>
                      <a:r>
                        <a:rPr lang="en-US" sz="1400" baseline="300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9.7 x 10</a:t>
                      </a:r>
                      <a:r>
                        <a:rPr lang="en-US" sz="1400" baseline="300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3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x 10</a:t>
                      </a:r>
                      <a:r>
                        <a:rPr lang="en-US" sz="1400" baseline="300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 x 10</a:t>
                      </a:r>
                      <a:r>
                        <a:rPr lang="en-US" sz="1400" baseline="300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  <a:tr h="373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1.38 x 10</a:t>
                      </a:r>
                      <a:r>
                        <a:rPr lang="en-US" sz="1400" baseline="300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1.37 x 10</a:t>
                      </a:r>
                      <a:r>
                        <a:rPr lang="en-US" sz="1400" baseline="300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Calculation of Pinning Force,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7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p</a:t>
            </a:r>
            <a:endParaRPr lang="en-US" sz="27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figure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609600" y="1219201"/>
            <a:ext cx="3884589" cy="2312285"/>
          </a:xfr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876800" y="1371600"/>
            <a:ext cx="3733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Pinning of Vortices at Defects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</a:t>
            </a:r>
            <a:r>
              <a:rPr lang="en-US" sz="1400" dirty="0" err="1" smtClean="0">
                <a:sym typeface="Symbol"/>
              </a:rPr>
              <a:t>F</a:t>
            </a:r>
            <a:r>
              <a:rPr lang="en-US" sz="1100" dirty="0" err="1" smtClean="0">
                <a:sym typeface="Symbol"/>
              </a:rPr>
              <a:t>p</a:t>
            </a:r>
            <a:r>
              <a:rPr lang="en-US" sz="1400" dirty="0" smtClean="0">
                <a:sym typeface="Symbol"/>
              </a:rPr>
              <a:t> = </a:t>
            </a:r>
            <a:r>
              <a:rPr lang="en-US" sz="1400" dirty="0" smtClean="0">
                <a:sym typeface="Symbol"/>
              </a:rPr>
              <a:t>F</a:t>
            </a:r>
            <a:r>
              <a:rPr lang="en-US" sz="1100" dirty="0" smtClean="0">
                <a:sym typeface="Symbol"/>
              </a:rPr>
              <a:t>L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; vortices stationary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F</a:t>
            </a:r>
            <a:r>
              <a:rPr lang="en-US" sz="1100" dirty="0" smtClean="0">
                <a:sym typeface="Symbol"/>
              </a:rPr>
              <a:t>L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&gt; </a:t>
            </a:r>
            <a:r>
              <a:rPr lang="en-US" sz="1400" dirty="0" err="1" smtClean="0">
                <a:sym typeface="Symbol"/>
              </a:rPr>
              <a:t>F</a:t>
            </a:r>
            <a:r>
              <a:rPr lang="en-US" sz="1100" dirty="0" err="1" smtClean="0">
                <a:sym typeface="Symbol"/>
              </a:rPr>
              <a:t>p</a:t>
            </a:r>
            <a:r>
              <a:rPr lang="en-US" sz="1400" dirty="0" smtClean="0">
                <a:sym typeface="Symbol"/>
              </a:rPr>
              <a:t> ; </a:t>
            </a:r>
            <a:r>
              <a:rPr lang="en-US" sz="1400" dirty="0" err="1" smtClean="0">
                <a:sym typeface="Symbol"/>
              </a:rPr>
              <a:t>depinning</a:t>
            </a:r>
            <a:endParaRPr lang="en-US" sz="1400" dirty="0" smtClean="0">
              <a:sym typeface="Symbol"/>
            </a:endParaRPr>
          </a:p>
          <a:p>
            <a:pPr>
              <a:buFont typeface="Symbol"/>
              <a:buChar char="*"/>
            </a:pPr>
            <a:r>
              <a:rPr lang="en-US" sz="1400" dirty="0" smtClean="0"/>
              <a:t> Lorentz Force = F</a:t>
            </a:r>
            <a:r>
              <a:rPr lang="en-US" sz="1100" dirty="0" smtClean="0"/>
              <a:t>L</a:t>
            </a:r>
            <a:r>
              <a:rPr lang="en-US" sz="1400" dirty="0" smtClean="0"/>
              <a:t> = </a:t>
            </a:r>
            <a:r>
              <a:rPr lang="en-US" sz="1400" dirty="0" err="1" smtClean="0"/>
              <a:t>J</a:t>
            </a:r>
            <a:r>
              <a:rPr lang="en-US" sz="1100" dirty="0" err="1" smtClean="0"/>
              <a:t>c</a:t>
            </a:r>
            <a:r>
              <a:rPr lang="en-US" sz="1400" dirty="0" smtClean="0"/>
              <a:t> x B</a:t>
            </a:r>
          </a:p>
          <a:p>
            <a:pPr>
              <a:buFont typeface="Symbol"/>
              <a:buChar char="*"/>
            </a:pPr>
            <a:r>
              <a:rPr lang="en-US" sz="1400" dirty="0" smtClean="0"/>
              <a:t> Normalized </a:t>
            </a:r>
            <a:r>
              <a:rPr lang="en-US" sz="1400" dirty="0" err="1" smtClean="0"/>
              <a:t>F</a:t>
            </a:r>
            <a:r>
              <a:rPr lang="en-US" sz="1100" dirty="0" err="1" smtClean="0"/>
              <a:t>p</a:t>
            </a:r>
            <a:r>
              <a:rPr lang="en-US" sz="1400" dirty="0" smtClean="0"/>
              <a:t> Vs reduced magnetic </a:t>
            </a:r>
          </a:p>
          <a:p>
            <a:r>
              <a:rPr lang="en-US" sz="1400" dirty="0" smtClean="0"/>
              <a:t>   field, b(=H/H</a:t>
            </a:r>
            <a:r>
              <a:rPr lang="en-US" sz="1100" dirty="0" smtClean="0"/>
              <a:t>c2</a:t>
            </a:r>
            <a:r>
              <a:rPr lang="en-US" sz="1400" dirty="0" smtClean="0"/>
              <a:t>) trace same curve at    </a:t>
            </a:r>
          </a:p>
          <a:p>
            <a:r>
              <a:rPr lang="en-US" sz="1400" dirty="0" smtClean="0"/>
              <a:t>   all the temperatures</a:t>
            </a:r>
            <a:endParaRPr lang="en-US" sz="1400" dirty="0"/>
          </a:p>
        </p:txBody>
      </p:sp>
      <p:pic>
        <p:nvPicPr>
          <p:cNvPr id="6" name="Picture 5" descr="figure6.JPG"/>
          <p:cNvPicPr>
            <a:picLocks noChangeAspect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>
          <a:xfrm>
            <a:off x="4648200" y="3276600"/>
            <a:ext cx="3884589" cy="23122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3657600"/>
            <a:ext cx="43404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Pinning Model by W. A. </a:t>
            </a:r>
            <a:r>
              <a:rPr lang="en-US" sz="1400" dirty="0" err="1" smtClean="0"/>
              <a:t>Fietz</a:t>
            </a:r>
            <a:r>
              <a:rPr lang="en-US" sz="1400" dirty="0" smtClean="0"/>
              <a:t> and W. W. Webb,</a:t>
            </a:r>
          </a:p>
          <a:p>
            <a:endParaRPr lang="en-US" sz="1400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4038600"/>
          <a:ext cx="2387600" cy="533400"/>
        </p:xfrm>
        <a:graphic>
          <a:graphicData uri="http://schemas.openxmlformats.org/presentationml/2006/ole">
            <p:oleObj spid="_x0000_s22530" name="Equation" r:id="rId5" imgW="1193760" imgH="266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572001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FG : </a:t>
            </a:r>
            <a:r>
              <a:rPr lang="en-US" sz="1600" b="1" dirty="0" smtClean="0"/>
              <a:t>m =1.87</a:t>
            </a:r>
            <a:r>
              <a:rPr lang="en-US" sz="1600" dirty="0" smtClean="0"/>
              <a:t>, p = 2 , q = 1; </a:t>
            </a:r>
          </a:p>
          <a:p>
            <a:r>
              <a:rPr lang="en-US" sz="1600" dirty="0" smtClean="0"/>
              <a:t>      Max. </a:t>
            </a:r>
            <a:r>
              <a:rPr lang="en-US" sz="1600" dirty="0" err="1" smtClean="0"/>
              <a:t>F</a:t>
            </a:r>
            <a:r>
              <a:rPr lang="en-US" sz="1200" dirty="0" err="1" smtClean="0"/>
              <a:t>p</a:t>
            </a:r>
            <a:r>
              <a:rPr lang="en-US" sz="1200" dirty="0" smtClean="0"/>
              <a:t> </a:t>
            </a:r>
            <a:r>
              <a:rPr lang="en-US" sz="1600" dirty="0" smtClean="0"/>
              <a:t>at </a:t>
            </a:r>
            <a:r>
              <a:rPr lang="en-US" sz="1600" b="1" dirty="0" smtClean="0"/>
              <a:t>b = 0.7</a:t>
            </a:r>
          </a:p>
          <a:p>
            <a:r>
              <a:rPr lang="en-US" sz="1600" dirty="0" smtClean="0"/>
              <a:t>LG : </a:t>
            </a:r>
            <a:r>
              <a:rPr lang="en-US" sz="1600" b="1" dirty="0" smtClean="0"/>
              <a:t>m =1 to 1.75 </a:t>
            </a:r>
            <a:r>
              <a:rPr lang="en-US" sz="1600" dirty="0" smtClean="0"/>
              <a:t>; </a:t>
            </a:r>
          </a:p>
          <a:p>
            <a:r>
              <a:rPr lang="en-US" sz="1600" dirty="0" smtClean="0"/>
              <a:t>       Max. </a:t>
            </a:r>
            <a:r>
              <a:rPr lang="en-US" sz="1600" dirty="0" err="1" smtClean="0"/>
              <a:t>F</a:t>
            </a:r>
            <a:r>
              <a:rPr lang="en-US" sz="1200" dirty="0" err="1" smtClean="0"/>
              <a:t>p</a:t>
            </a:r>
            <a:r>
              <a:rPr lang="en-US" sz="1600" dirty="0" smtClean="0"/>
              <a:t> at </a:t>
            </a:r>
            <a:r>
              <a:rPr lang="en-US" sz="1600" b="1" dirty="0" smtClean="0"/>
              <a:t>b = 0.6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0515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Absolute value of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at 2 K for various samples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752600"/>
          <a:ext cx="75438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744824"/>
                <a:gridCol w="1616529"/>
                <a:gridCol w="1416387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RRR   (Chemical Analysis)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RRR (Thermal </a:t>
                      </a:r>
                      <a:r>
                        <a:rPr lang="en-US" sz="1800" dirty="0" err="1" smtClean="0"/>
                        <a:t>Conducti-vity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</a:t>
                      </a:r>
                      <a:r>
                        <a:rPr lang="en-US" sz="1400" dirty="0" err="1" smtClean="0"/>
                        <a:t>c</a:t>
                      </a:r>
                      <a:r>
                        <a:rPr lang="en-US" dirty="0" smtClean="0"/>
                        <a:t> (A/m^2)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dirty="0" smtClean="0"/>
                        <a:t> (N/m^3)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3.51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5.21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7.41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4.19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6.18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7.21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8.04 x 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 x 10</a:t>
                      </a:r>
                      <a:r>
                        <a:rPr lang="en-US" baseline="30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1.03 x 10</a:t>
                      </a:r>
                      <a:r>
                        <a:rPr lang="en-US" baseline="30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87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Pinning Force is higher in FG than LG</a:t>
            </a:r>
          </a:p>
          <a:p>
            <a:r>
              <a:rPr lang="en-US" dirty="0" smtClean="0"/>
              <a:t>* FLL is more rigid in case of pure material, so higher is the    pinning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5943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Variation of Bulk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Properties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with RRR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figure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4040" b="11852"/>
          <a:stretch>
            <a:fillRect/>
          </a:stretch>
        </p:blipFill>
        <p:spPr>
          <a:xfrm>
            <a:off x="609601" y="1295399"/>
            <a:ext cx="3359000" cy="2040251"/>
          </a:xfrm>
          <a:ln>
            <a:solidFill>
              <a:schemeClr val="accent1"/>
            </a:solidFill>
          </a:ln>
        </p:spPr>
      </p:pic>
      <p:pic>
        <p:nvPicPr>
          <p:cNvPr id="5" name="Picture 4" descr="figure24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4648200" y="12954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figure25.JPG"/>
          <p:cNvPicPr>
            <a:picLocks noChangeAspect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>
          <a:xfrm>
            <a:off x="2819400" y="35814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4572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AC Measurement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554" name="Picture 2" descr="C:\Documents and Settings\ajd\Desktop\SSTIN\figure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265" t="5926" r="8775" b="8889"/>
          <a:stretch>
            <a:fillRect/>
          </a:stretch>
        </p:blipFill>
        <p:spPr bwMode="auto">
          <a:xfrm>
            <a:off x="609600" y="2362200"/>
            <a:ext cx="3806866" cy="22345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555" name="Picture 3" descr="C:\Documents and Settings\ajd\Desktop\SSTIN\figure6.JPG"/>
          <p:cNvPicPr>
            <a:picLocks noChangeAspect="1" noChangeArrowheads="1"/>
          </p:cNvPicPr>
          <p:nvPr/>
        </p:nvPicPr>
        <p:blipFill>
          <a:blip r:embed="rId3" cstate="print"/>
          <a:srcRect l="5265" t="5926" r="7020" b="8889"/>
          <a:stretch>
            <a:fillRect/>
          </a:stretch>
        </p:blipFill>
        <p:spPr bwMode="auto">
          <a:xfrm>
            <a:off x="4572000" y="2362200"/>
            <a:ext cx="3884589" cy="22345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" y="990600"/>
            <a:ext cx="75825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/>
              <a:buChar char="*"/>
            </a:pPr>
            <a:r>
              <a:rPr lang="en-US" sz="1600" dirty="0" smtClean="0">
                <a:sym typeface="Symbol"/>
              </a:rPr>
              <a:t>AC magnetic Field superimposed parallel to the DC magnetic field</a:t>
            </a:r>
          </a:p>
          <a:p>
            <a:pPr>
              <a:buFont typeface="Symbol"/>
              <a:buChar char="*"/>
            </a:pPr>
            <a:r>
              <a:rPr lang="en-US" sz="1600" dirty="0" smtClean="0">
                <a:sym typeface="Symbol"/>
              </a:rPr>
              <a:t>Pick – up coil is a part of LC oscillator (Frequency ~ 0.27 MHz), </a:t>
            </a:r>
          </a:p>
          <a:p>
            <a:r>
              <a:rPr lang="en-US" sz="1600" dirty="0" smtClean="0">
                <a:sym typeface="Symbol"/>
              </a:rPr>
              <a:t> C = 30nF (fixed)</a:t>
            </a:r>
          </a:p>
          <a:p>
            <a:pPr>
              <a:buFont typeface="Symbol"/>
              <a:buChar char="*"/>
            </a:pPr>
            <a:r>
              <a:rPr lang="en-US" sz="1600" dirty="0" smtClean="0">
                <a:sym typeface="Symbol"/>
              </a:rPr>
              <a:t>Change in the oscillator frequency is recorded as a function of DC field</a:t>
            </a:r>
          </a:p>
          <a:p>
            <a:pPr>
              <a:buFont typeface="Symbol"/>
              <a:buChar char="*"/>
            </a:pPr>
            <a:r>
              <a:rPr lang="en-US" sz="1600" dirty="0" smtClean="0">
                <a:sym typeface="Symbol"/>
              </a:rPr>
              <a:t>Change in frequency is a measure of change in the penetration depth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724400"/>
            <a:ext cx="36968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en-US" sz="1400" dirty="0" smtClean="0"/>
              <a:t>Pinning Measurement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Hysteresis between Hc1 and Hc2 due </a:t>
            </a:r>
          </a:p>
          <a:p>
            <a:r>
              <a:rPr lang="en-US" sz="1400" dirty="0" smtClean="0">
                <a:sym typeface="Symbol"/>
              </a:rPr>
              <a:t>   to pinning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724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1400" dirty="0" smtClean="0"/>
              <a:t>Measurement of Transition Temp., </a:t>
            </a:r>
            <a:r>
              <a:rPr lang="en-US" sz="1400" dirty="0" err="1" smtClean="0"/>
              <a:t>Tc</a:t>
            </a:r>
            <a:endParaRPr lang="en-US" sz="1400" dirty="0" smtClean="0"/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Zero Magnetic field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Frequency change is due to change penetration depth with temperature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35636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Change of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Frequency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/ Penetration depth with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Temperature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Magnetic Field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figure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963" r="12285" b="5926"/>
          <a:stretch>
            <a:fillRect/>
          </a:stretch>
        </p:blipFill>
        <p:spPr>
          <a:xfrm>
            <a:off x="685800" y="1828800"/>
            <a:ext cx="3656084" cy="2249422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figure15.JPG"/>
          <p:cNvPicPr>
            <a:picLocks noChangeAspect="1"/>
          </p:cNvPicPr>
          <p:nvPr/>
        </p:nvPicPr>
        <p:blipFill>
          <a:blip r:embed="rId3" cstate="print"/>
          <a:srcRect t="2963" r="12285" b="11852"/>
          <a:stretch>
            <a:fillRect/>
          </a:stretch>
        </p:blipFill>
        <p:spPr>
          <a:xfrm>
            <a:off x="4800600" y="3276600"/>
            <a:ext cx="3884589" cy="2234560"/>
          </a:xfrm>
          <a:prstGeom prst="rect">
            <a:avLst/>
          </a:prstGeom>
          <a:ln>
            <a:solidFill>
              <a:schemeClr val="accent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7" name="Oval Callout 6"/>
          <p:cNvSpPr/>
          <p:nvPr/>
        </p:nvSpPr>
        <p:spPr>
          <a:xfrm>
            <a:off x="5867400" y="3124200"/>
            <a:ext cx="457200" cy="381000"/>
          </a:xfrm>
          <a:prstGeom prst="wedgeEllipseCallout">
            <a:avLst/>
          </a:prstGeom>
          <a:noFill/>
          <a:ln w="19050">
            <a:solidFill>
              <a:schemeClr val="tx1"/>
            </a:solidFill>
            <a:prstDash val="dash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figure26.JPG"/>
          <p:cNvPicPr>
            <a:picLocks noChangeAspect="1"/>
          </p:cNvPicPr>
          <p:nvPr/>
        </p:nvPicPr>
        <p:blipFill>
          <a:blip r:embed="rId4" cstate="print"/>
          <a:srcRect l="5265" r="14040" b="14815"/>
          <a:stretch>
            <a:fillRect/>
          </a:stretch>
        </p:blipFill>
        <p:spPr>
          <a:xfrm>
            <a:off x="5486400" y="1752600"/>
            <a:ext cx="2102176" cy="1314447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1600200" y="2057400"/>
            <a:ext cx="304800" cy="685800"/>
          </a:xfrm>
          <a:prstGeom prst="wedgeEllipseCallout">
            <a:avLst>
              <a:gd name="adj1" fmla="val -20833"/>
              <a:gd name="adj2" fmla="val 257167"/>
            </a:avLst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figure27.JPG"/>
          <p:cNvPicPr>
            <a:picLocks noChangeAspect="1"/>
          </p:cNvPicPr>
          <p:nvPr/>
        </p:nvPicPr>
        <p:blipFill>
          <a:blip r:embed="rId5" cstate="print"/>
          <a:srcRect l="5265" r="15795" b="17778"/>
          <a:stretch>
            <a:fillRect/>
          </a:stretch>
        </p:blipFill>
        <p:spPr>
          <a:xfrm>
            <a:off x="1143000" y="4267200"/>
            <a:ext cx="2056456" cy="1268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486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Change of  frequency with Surface Treatment at T = 2 K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Content Placeholder 8" descr="figure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2285" b="11852"/>
          <a:stretch>
            <a:fillRect/>
          </a:stretch>
        </p:blipFill>
        <p:spPr>
          <a:xfrm>
            <a:off x="838200" y="1447800"/>
            <a:ext cx="3427579" cy="2040251"/>
          </a:xfrm>
          <a:ln>
            <a:solidFill>
              <a:schemeClr val="accent1"/>
            </a:solidFill>
          </a:ln>
        </p:spPr>
      </p:pic>
      <p:pic>
        <p:nvPicPr>
          <p:cNvPr id="10" name="Picture 9" descr="figure19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4800600" y="14478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 descr="figure20.JPG"/>
          <p:cNvPicPr>
            <a:picLocks noChangeAspect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>
          <a:xfrm>
            <a:off x="2819400" y="36576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0"/>
            <a:ext cx="716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In </a:t>
            </a:r>
            <a:r>
              <a:rPr lang="en-US" dirty="0" smtClean="0"/>
              <a:t>all the samples, LTB improved the </a:t>
            </a:r>
            <a:r>
              <a:rPr lang="en-US" dirty="0" smtClean="0"/>
              <a:t>HC3</a:t>
            </a:r>
            <a:endParaRPr lang="en-US" dirty="0"/>
          </a:p>
        </p:txBody>
      </p:sp>
      <p:pic>
        <p:nvPicPr>
          <p:cNvPr id="8" name="Content Placeholder 7" descr="figure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2285" b="11852"/>
          <a:stretch>
            <a:fillRect/>
          </a:stretch>
        </p:blipFill>
        <p:spPr>
          <a:xfrm>
            <a:off x="838200" y="1219200"/>
            <a:ext cx="3427579" cy="2040251"/>
          </a:xfrm>
          <a:ln>
            <a:solidFill>
              <a:schemeClr val="accent1"/>
            </a:solidFill>
          </a:ln>
        </p:spPr>
      </p:pic>
      <p:pic>
        <p:nvPicPr>
          <p:cNvPr id="9" name="Picture 8" descr="figure22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4724400" y="12192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10400" cy="1280160"/>
          </a:xfrm>
        </p:spPr>
        <p:txBody>
          <a:bodyPr>
            <a:no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Change of frequency for various samples at T =2 K, 4 K after </a:t>
            </a:r>
            <a:b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120 C, 48 hr. baking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Content Placeholder 6" descr="figure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2285" b="11852"/>
          <a:stretch>
            <a:fillRect/>
          </a:stretch>
        </p:blipFill>
        <p:spPr>
          <a:xfrm>
            <a:off x="533400" y="1981200"/>
            <a:ext cx="3884589" cy="2312284"/>
          </a:xfr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00200" y="4648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H</a:t>
            </a:r>
            <a:r>
              <a:rPr lang="en-US" sz="1200" dirty="0" smtClean="0"/>
              <a:t>c3</a:t>
            </a:r>
            <a:r>
              <a:rPr lang="en-US" dirty="0" smtClean="0"/>
              <a:t> of sample B is highest; H</a:t>
            </a:r>
            <a:r>
              <a:rPr lang="en-US" sz="1200" dirty="0" smtClean="0"/>
              <a:t>c3</a:t>
            </a:r>
            <a:r>
              <a:rPr lang="en-US" dirty="0" smtClean="0"/>
              <a:t> = 1 T at 4 K</a:t>
            </a:r>
          </a:p>
          <a:p>
            <a:r>
              <a:rPr lang="en-US" dirty="0" smtClean="0"/>
              <a:t>* Penetration depth related to RRR</a:t>
            </a:r>
          </a:p>
          <a:p>
            <a:r>
              <a:rPr lang="en-US" dirty="0" smtClean="0"/>
              <a:t>* RRR in increasing order A, D, C, B and FG</a:t>
            </a:r>
          </a:p>
        </p:txBody>
      </p:sp>
      <p:pic>
        <p:nvPicPr>
          <p:cNvPr id="8" name="Picture 7" descr="figure17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4648200" y="1981200"/>
            <a:ext cx="3884589" cy="231228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Comparison of Data for BCP-EP and Bake at 120 C at 2 K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figure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9305" b="11852"/>
          <a:stretch>
            <a:fillRect/>
          </a:stretch>
        </p:blipFill>
        <p:spPr>
          <a:xfrm>
            <a:off x="838200" y="1447800"/>
            <a:ext cx="3200400" cy="2040251"/>
          </a:xfrm>
          <a:ln>
            <a:solidFill>
              <a:schemeClr val="accent1"/>
            </a:solidFill>
          </a:ln>
        </p:spPr>
      </p:pic>
      <p:pic>
        <p:nvPicPr>
          <p:cNvPr id="6" name="Picture 5" descr="figure9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4724400" y="14478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figure10.JPG"/>
          <p:cNvPicPr>
            <a:picLocks noChangeAspect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>
          <a:xfrm>
            <a:off x="4724400" y="3657600"/>
            <a:ext cx="3427579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 descr="figure11.JPG"/>
          <p:cNvPicPr>
            <a:picLocks noChangeAspect="1"/>
          </p:cNvPicPr>
          <p:nvPr/>
        </p:nvPicPr>
        <p:blipFill>
          <a:blip r:embed="rId5" cstate="print"/>
          <a:srcRect r="12285" b="11852"/>
          <a:stretch>
            <a:fillRect/>
          </a:stretch>
        </p:blipFill>
        <p:spPr>
          <a:xfrm>
            <a:off x="838199" y="3657600"/>
            <a:ext cx="3200401" cy="20402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114800" cy="670560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Measurements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83880" cy="3200400"/>
          </a:xfrm>
        </p:spPr>
        <p:txBody>
          <a:bodyPr/>
          <a:lstStyle/>
          <a:p>
            <a:r>
              <a:rPr lang="en-US" dirty="0" smtClean="0"/>
              <a:t>Thermal Conductivity Measurement</a:t>
            </a:r>
          </a:p>
          <a:p>
            <a:r>
              <a:rPr lang="en-US" dirty="0" smtClean="0"/>
              <a:t>DC magnetization Measurement</a:t>
            </a:r>
          </a:p>
          <a:p>
            <a:r>
              <a:rPr lang="en-US" dirty="0" smtClean="0"/>
              <a:t>AC measurement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Pinning Measurement/ Penetration Depth Measurement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Transition Temperature Measurement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5800" y="4419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5800" y="3581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Comparison of Hc1 obtained after BCP – EP and 120 C, Bake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7924800" cy="237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3600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Ingot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RRR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BCP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219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r>
                        <a:rPr lang="en-US" sz="1600" dirty="0" smtClean="0"/>
                        <a:t>_dc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r>
                        <a:rPr lang="en-US" sz="1600" dirty="0" smtClean="0"/>
                        <a:t>_ac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r>
                        <a:rPr lang="en-US" sz="1600" dirty="0" smtClean="0"/>
                        <a:t>_ac,bake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r>
                        <a:rPr lang="en-US" sz="1600" dirty="0" smtClean="0"/>
                        <a:t>_dc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r>
                        <a:rPr lang="en-US" sz="1600" dirty="0" smtClean="0"/>
                        <a:t>_ac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r>
                        <a:rPr lang="en-US" sz="1600" dirty="0" smtClean="0"/>
                        <a:t>_ac,bake</a:t>
                      </a:r>
                      <a:endParaRPr lang="en-US" sz="1600" dirty="0"/>
                    </a:p>
                  </a:txBody>
                  <a:tcPr/>
                </a:tc>
              </a:tr>
              <a:tr h="3600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170</a:t>
                      </a:r>
                      <a:endParaRPr lang="en-US" sz="1600" dirty="0"/>
                    </a:p>
                  </a:txBody>
                  <a:tcPr/>
                </a:tc>
              </a:tr>
              <a:tr h="3600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168</a:t>
                      </a:r>
                      <a:endParaRPr lang="en-US" sz="1600" dirty="0"/>
                    </a:p>
                  </a:txBody>
                  <a:tcPr/>
                </a:tc>
              </a:tr>
              <a:tr h="3600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</a:tr>
              <a:tr h="3600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5867400" cy="5181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Surface critical fields at 2 K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219200"/>
          <a:ext cx="553915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</a:tblGrid>
              <a:tr h="142240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 + bake(120C, 48hr.)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</a:t>
                      </a:r>
                      <a:r>
                        <a:rPr lang="en-US" sz="1200" dirty="0" err="1" smtClean="0"/>
                        <a:t>coh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</a:t>
                      </a:r>
                      <a:r>
                        <a:rPr lang="en-US" sz="1200" dirty="0" err="1" smtClean="0"/>
                        <a:t>coh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 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&gt;1</a:t>
                      </a:r>
                      <a:r>
                        <a:rPr lang="en-US" sz="1400" baseline="0" dirty="0" smtClean="0"/>
                        <a:t> 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114800"/>
            <a:ext cx="723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 </a:t>
            </a:r>
            <a:r>
              <a:rPr lang="en-US" sz="1600" dirty="0" err="1" smtClean="0"/>
              <a:t>Sawilski</a:t>
            </a:r>
            <a:r>
              <a:rPr lang="en-US" sz="1600" dirty="0" smtClean="0"/>
              <a:t> et. Al. showed the existence of coherent phase of surface </a:t>
            </a:r>
            <a:r>
              <a:rPr lang="en-US" sz="1600" dirty="0" smtClean="0"/>
              <a:t>superconductivity between </a:t>
            </a:r>
            <a:r>
              <a:rPr lang="en-US" sz="1600" dirty="0" smtClean="0"/>
              <a:t>H</a:t>
            </a:r>
            <a:r>
              <a:rPr lang="en-US" sz="1200" dirty="0" smtClean="0"/>
              <a:t>c2 </a:t>
            </a:r>
            <a:r>
              <a:rPr lang="en-US" sz="1600" dirty="0" smtClean="0"/>
              <a:t>and H</a:t>
            </a:r>
            <a:r>
              <a:rPr lang="en-US" sz="1200" dirty="0" smtClean="0"/>
              <a:t>c3</a:t>
            </a:r>
          </a:p>
          <a:p>
            <a:pPr>
              <a:buFont typeface="Symbol" pitchFamily="18" charset="2"/>
              <a:buChar char="*"/>
            </a:pPr>
            <a:r>
              <a:rPr lang="en-US" sz="1600" dirty="0" smtClean="0">
                <a:sym typeface="Symbol"/>
              </a:rPr>
              <a:t> Ratio</a:t>
            </a:r>
            <a:r>
              <a:rPr lang="en-US" sz="1600" dirty="0" smtClean="0">
                <a:sym typeface="Symbol"/>
              </a:rPr>
              <a:t>, </a:t>
            </a:r>
            <a:r>
              <a:rPr lang="en-US" sz="1600" b="1" dirty="0" err="1" smtClean="0">
                <a:sym typeface="Symbol"/>
              </a:rPr>
              <a:t>H</a:t>
            </a:r>
            <a:r>
              <a:rPr lang="en-US" sz="1200" b="1" dirty="0" err="1" smtClean="0">
                <a:sym typeface="Symbol"/>
              </a:rPr>
              <a:t>coh</a:t>
            </a:r>
            <a:r>
              <a:rPr lang="en-US" sz="1600" b="1" dirty="0" smtClean="0">
                <a:sym typeface="Symbol"/>
              </a:rPr>
              <a:t>/ H</a:t>
            </a:r>
            <a:r>
              <a:rPr lang="en-US" sz="1200" b="1" dirty="0" smtClean="0">
                <a:sym typeface="Symbol"/>
              </a:rPr>
              <a:t>c3</a:t>
            </a:r>
            <a:r>
              <a:rPr lang="en-US" sz="1600" b="1" dirty="0" smtClean="0">
                <a:sym typeface="Symbol"/>
              </a:rPr>
              <a:t> ~ 0.8</a:t>
            </a:r>
          </a:p>
          <a:p>
            <a:pPr>
              <a:buFont typeface="Symbol" pitchFamily="18" charset="2"/>
              <a:buChar char="*"/>
            </a:pPr>
            <a:r>
              <a:rPr lang="en-US" sz="1600" dirty="0" smtClean="0">
                <a:sym typeface="Symbol"/>
              </a:rPr>
              <a:t> This is confirmed by S. </a:t>
            </a:r>
            <a:r>
              <a:rPr lang="en-US" sz="1600" dirty="0" err="1" smtClean="0">
                <a:sym typeface="Symbol"/>
              </a:rPr>
              <a:t>Casalbouni</a:t>
            </a:r>
            <a:endParaRPr lang="en-US" sz="1600" dirty="0" smtClean="0">
              <a:sym typeface="Symbol"/>
            </a:endParaRPr>
          </a:p>
          <a:p>
            <a:pPr>
              <a:buFont typeface="Symbol" pitchFamily="18" charset="2"/>
              <a:buChar char="*"/>
            </a:pPr>
            <a:r>
              <a:rPr lang="en-US" sz="1600" dirty="0" smtClean="0">
                <a:sym typeface="Symbol"/>
              </a:rPr>
              <a:t> In our case, ratio </a:t>
            </a:r>
            <a:r>
              <a:rPr lang="en-US" sz="1600" b="1" dirty="0" err="1" smtClean="0">
                <a:sym typeface="Symbol"/>
              </a:rPr>
              <a:t>H</a:t>
            </a:r>
            <a:r>
              <a:rPr lang="en-US" sz="1200" b="1" dirty="0" err="1" smtClean="0">
                <a:sym typeface="Symbol"/>
              </a:rPr>
              <a:t>coh</a:t>
            </a:r>
            <a:r>
              <a:rPr lang="en-US" sz="1600" b="1" dirty="0" smtClean="0">
                <a:sym typeface="Symbol"/>
              </a:rPr>
              <a:t>/ H</a:t>
            </a:r>
            <a:r>
              <a:rPr lang="en-US" sz="1200" b="1" dirty="0" smtClean="0">
                <a:sym typeface="Symbol"/>
              </a:rPr>
              <a:t>c3</a:t>
            </a:r>
            <a:r>
              <a:rPr lang="en-US" sz="1600" b="1" dirty="0" smtClean="0">
                <a:sym typeface="Symbol"/>
              </a:rPr>
              <a:t> ~ 0.8 to 0.9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381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Ratio H</a:t>
            </a:r>
            <a:r>
              <a:rPr lang="en-US" sz="1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c3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/H</a:t>
            </a:r>
            <a:r>
              <a:rPr lang="en-US" sz="1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1600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coh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/H</a:t>
            </a:r>
            <a:r>
              <a:rPr lang="en-US" sz="1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at T =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2 K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990600"/>
          <a:ext cx="544286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2"/>
                <a:gridCol w="1088572"/>
                <a:gridCol w="1088572"/>
                <a:gridCol w="1088572"/>
                <a:gridCol w="1088572"/>
              </a:tblGrid>
              <a:tr h="29391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Sample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 + Bake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9391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</a:t>
                      </a:r>
                      <a:r>
                        <a:rPr lang="en-US" sz="1200" dirty="0" err="1" smtClean="0"/>
                        <a:t>coh</a:t>
                      </a:r>
                      <a:r>
                        <a:rPr lang="en-US" sz="1400" dirty="0" smtClean="0"/>
                        <a:t>/H</a:t>
                      </a:r>
                      <a:r>
                        <a:rPr lang="en-US" sz="1200" dirty="0" smtClean="0"/>
                        <a:t>c3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c3</a:t>
                      </a:r>
                      <a:r>
                        <a:rPr lang="en-US" sz="1400" dirty="0" smtClean="0"/>
                        <a:t>/H</a:t>
                      </a:r>
                      <a:r>
                        <a:rPr lang="en-US" sz="1200" dirty="0" smtClean="0"/>
                        <a:t>c2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</a:t>
                      </a:r>
                      <a:r>
                        <a:rPr lang="en-US" sz="1200" dirty="0" err="1" smtClean="0"/>
                        <a:t>coh</a:t>
                      </a:r>
                      <a:r>
                        <a:rPr lang="en-US" sz="1400" dirty="0" smtClean="0"/>
                        <a:t>/H</a:t>
                      </a:r>
                      <a:r>
                        <a:rPr lang="en-US" sz="1200" dirty="0" smtClean="0"/>
                        <a:t>c3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200" dirty="0" smtClean="0"/>
                        <a:t>c3</a:t>
                      </a:r>
                      <a:r>
                        <a:rPr lang="en-US" sz="1400" dirty="0" smtClean="0"/>
                        <a:t>/H</a:t>
                      </a:r>
                      <a:r>
                        <a:rPr lang="en-US" sz="1200" dirty="0" smtClean="0"/>
                        <a:t>c2</a:t>
                      </a:r>
                      <a:endParaRPr lang="en-US" sz="1200" dirty="0"/>
                    </a:p>
                  </a:txBody>
                  <a:tcPr/>
                </a:tc>
              </a:tr>
              <a:tr h="29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2.32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0.87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2.42</a:t>
                      </a:r>
                    </a:p>
                  </a:txBody>
                  <a:tcPr marL="68580" marR="6858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2.22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&lt; 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&gt; 2.62</a:t>
                      </a:r>
                    </a:p>
                  </a:txBody>
                  <a:tcPr marL="68580" marR="6858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2.27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2.85</a:t>
                      </a:r>
                    </a:p>
                  </a:txBody>
                  <a:tcPr marL="68580" marR="6858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2.31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2.24</a:t>
                      </a:r>
                    </a:p>
                  </a:txBody>
                  <a:tcPr marL="68580" marR="6858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0.93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2.32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0.93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&gt; 3.1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3733800"/>
          <a:ext cx="434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</a:t>
                      </a:r>
                      <a:r>
                        <a:rPr lang="en-US" sz="1100" dirty="0" err="1" smtClean="0"/>
                        <a:t>coh</a:t>
                      </a:r>
                      <a:r>
                        <a:rPr lang="en-US" sz="1400" dirty="0" smtClean="0"/>
                        <a:t>/H</a:t>
                      </a:r>
                      <a:r>
                        <a:rPr lang="en-US" sz="1100" dirty="0" smtClean="0"/>
                        <a:t>c3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100" dirty="0" smtClean="0"/>
                        <a:t>c3</a:t>
                      </a:r>
                      <a:r>
                        <a:rPr lang="en-US" sz="1400" dirty="0" smtClean="0"/>
                        <a:t>/H</a:t>
                      </a:r>
                      <a:r>
                        <a:rPr lang="en-US" sz="1100" dirty="0" smtClean="0"/>
                        <a:t>c2</a:t>
                      </a:r>
                      <a:endParaRPr lang="en-US" sz="11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2.34</a:t>
                      </a:r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2.83</a:t>
                      </a:r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1.98</a:t>
                      </a:r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276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Ratio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Hcoh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/Hc3 and Hc3/Hc2 at T =4 K after EP + Bake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4800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ym typeface="Symbol"/>
              </a:rPr>
              <a:t>   </a:t>
            </a:r>
            <a:r>
              <a:rPr lang="en-US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Due </a:t>
            </a:r>
            <a:r>
              <a:rPr lang="en-US" sz="2400" dirty="0" smtClean="0">
                <a:sym typeface="Symbol"/>
              </a:rPr>
              <a:t>to large sample size, measured bulk properties are average and hence not sensitive to surface treatments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err="1" smtClean="0">
                <a:sym typeface="Symbol"/>
              </a:rPr>
              <a:t>F</a:t>
            </a:r>
            <a:r>
              <a:rPr lang="en-US" sz="18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 H</a:t>
            </a:r>
            <a:r>
              <a:rPr lang="en-US" sz="1800" dirty="0" smtClean="0">
                <a:sym typeface="Symbol"/>
              </a:rPr>
              <a:t>c2</a:t>
            </a:r>
            <a:r>
              <a:rPr lang="en-US" sz="2400" dirty="0" smtClean="0">
                <a:sym typeface="Symbol"/>
              </a:rPr>
              <a:t>(T), m = 1.87 for FG; m ~ 1 – 1.75 for   LG and </a:t>
            </a:r>
            <a:r>
              <a:rPr lang="en-US" sz="2400" dirty="0" err="1" smtClean="0">
                <a:sym typeface="Symbol"/>
              </a:rPr>
              <a:t>F</a:t>
            </a:r>
            <a:r>
              <a:rPr lang="en-US" sz="18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 1/</a:t>
            </a:r>
            <a:r>
              <a:rPr lang="en-US" sz="1800" dirty="0" smtClean="0">
                <a:sym typeface="Symbol"/>
              </a:rPr>
              <a:t>grain size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Reduction in penetration depth is considerable in all the samples treated with EP compared to BCP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Effect of baking is to improve the ratio, </a:t>
            </a:r>
            <a:r>
              <a:rPr lang="en-US" sz="2400" dirty="0" err="1" smtClean="0">
                <a:sym typeface="Symbol"/>
              </a:rPr>
              <a:t>H</a:t>
            </a:r>
            <a:r>
              <a:rPr lang="en-US" sz="1800" dirty="0" err="1" smtClean="0">
                <a:sym typeface="Symbol"/>
              </a:rPr>
              <a:t>coh</a:t>
            </a:r>
            <a:r>
              <a:rPr lang="en-US" sz="2400" dirty="0" smtClean="0">
                <a:sym typeface="Symbol"/>
              </a:rPr>
              <a:t>/H</a:t>
            </a:r>
            <a:r>
              <a:rPr lang="en-US" sz="1800" dirty="0" smtClean="0">
                <a:sym typeface="Symbol"/>
              </a:rPr>
              <a:t>c2</a:t>
            </a:r>
            <a:r>
              <a:rPr lang="en-US" sz="2400" dirty="0" smtClean="0">
                <a:sym typeface="Symbol"/>
              </a:rPr>
              <a:t> and hence the ratio, H</a:t>
            </a:r>
            <a:r>
              <a:rPr lang="en-US" sz="1800" dirty="0" smtClean="0">
                <a:sym typeface="Symbol"/>
              </a:rPr>
              <a:t>c3</a:t>
            </a:r>
            <a:r>
              <a:rPr lang="en-US" sz="2400" dirty="0" smtClean="0">
                <a:sym typeface="Symbol"/>
              </a:rPr>
              <a:t>/H</a:t>
            </a:r>
            <a:r>
              <a:rPr lang="en-US" sz="1800" dirty="0" smtClean="0">
                <a:sym typeface="Symbol"/>
              </a:rPr>
              <a:t>c2</a:t>
            </a:r>
            <a:endParaRPr lang="en-US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1524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3400" y="2895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3400" y="3962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33400" y="5029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705600" cy="822960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Acknowledgement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5897880" cy="22860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5800" dirty="0" smtClean="0"/>
              <a:t>Dr. G. </a:t>
            </a:r>
            <a:r>
              <a:rPr lang="en-US" sz="5800" dirty="0" err="1" smtClean="0"/>
              <a:t>Myneni</a:t>
            </a:r>
            <a:endParaRPr lang="en-US" sz="5800" dirty="0" smtClean="0"/>
          </a:p>
          <a:p>
            <a:r>
              <a:rPr lang="en-US" sz="5800" dirty="0" smtClean="0"/>
              <a:t>Dr. G. </a:t>
            </a:r>
            <a:r>
              <a:rPr lang="en-US" sz="5800" dirty="0" err="1" smtClean="0"/>
              <a:t>Ciovati</a:t>
            </a:r>
            <a:endParaRPr lang="en-US" sz="5800" dirty="0" smtClean="0"/>
          </a:p>
          <a:p>
            <a:r>
              <a:rPr lang="en-US" sz="5800" dirty="0" smtClean="0"/>
              <a:t>M. </a:t>
            </a:r>
            <a:r>
              <a:rPr lang="en-US" sz="5800" dirty="0" err="1" smtClean="0"/>
              <a:t>Morrone</a:t>
            </a:r>
            <a:endParaRPr lang="en-US" sz="5800" dirty="0" smtClean="0"/>
          </a:p>
          <a:p>
            <a:r>
              <a:rPr lang="en-US" sz="5800" dirty="0" smtClean="0"/>
              <a:t>P. </a:t>
            </a:r>
            <a:r>
              <a:rPr lang="en-US" sz="5800" dirty="0" err="1" smtClean="0"/>
              <a:t>Kushnick</a:t>
            </a:r>
            <a:endParaRPr lang="en-US" sz="58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Measurement Set-up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295400"/>
            <a:ext cx="307598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Samples:</a:t>
            </a:r>
          </a:p>
          <a:p>
            <a:endParaRPr lang="en-US" sz="2000" dirty="0" smtClean="0">
              <a:sym typeface="Symbol"/>
            </a:endParaRPr>
          </a:p>
          <a:p>
            <a:r>
              <a:rPr lang="en-US" dirty="0" smtClean="0"/>
              <a:t>     </a:t>
            </a:r>
            <a:r>
              <a:rPr lang="en-US" b="1" dirty="0" smtClean="0"/>
              <a:t>LG :</a:t>
            </a:r>
            <a:r>
              <a:rPr lang="en-US" dirty="0" smtClean="0"/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Ingot A,B,C,D</a:t>
            </a:r>
          </a:p>
          <a:p>
            <a:r>
              <a:rPr lang="en-US" dirty="0" smtClean="0"/>
              <a:t>     </a:t>
            </a:r>
            <a:r>
              <a:rPr lang="en-US" sz="1400" dirty="0" smtClean="0"/>
              <a:t>(From CBMM, Brazil)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FG : RRR ~ 300      </a:t>
            </a:r>
            <a:r>
              <a:rPr lang="en-US" sz="1400" dirty="0" smtClean="0"/>
              <a:t>(From </a:t>
            </a:r>
            <a:r>
              <a:rPr lang="en-US" sz="1400" dirty="0" err="1" smtClean="0"/>
              <a:t>Wah</a:t>
            </a:r>
            <a:r>
              <a:rPr lang="en-US" sz="1400" dirty="0" smtClean="0"/>
              <a:t> Chang)</a:t>
            </a:r>
          </a:p>
          <a:p>
            <a:endParaRPr lang="en-US" sz="2000" dirty="0"/>
          </a:p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Cylindrical </a:t>
            </a:r>
            <a:r>
              <a:rPr lang="en-US" dirty="0" smtClean="0">
                <a:sym typeface="Symbol"/>
              </a:rPr>
              <a:t>Shape</a:t>
            </a:r>
          </a:p>
          <a:p>
            <a:pPr>
              <a:buFont typeface="Symbol"/>
              <a:buChar char="*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Outer Diameter :</a:t>
            </a:r>
            <a:r>
              <a:rPr lang="en-US" b="1" dirty="0" smtClean="0">
                <a:sym typeface="Symbol"/>
              </a:rPr>
              <a:t>6mm</a:t>
            </a:r>
          </a:p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Inner Diameter </a:t>
            </a:r>
            <a:r>
              <a:rPr lang="en-US" dirty="0" smtClean="0">
                <a:sym typeface="Symbol"/>
              </a:rPr>
              <a:t>:</a:t>
            </a:r>
            <a:r>
              <a:rPr lang="en-US" b="1" dirty="0" smtClean="0">
                <a:sym typeface="Symbol"/>
              </a:rPr>
              <a:t>2 </a:t>
            </a:r>
            <a:r>
              <a:rPr lang="en-US" b="1" dirty="0" smtClean="0">
                <a:sym typeface="Symbol"/>
              </a:rPr>
              <a:t>mm</a:t>
            </a:r>
          </a:p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Length         </a:t>
            </a:r>
            <a:r>
              <a:rPr lang="en-US" dirty="0" smtClean="0">
                <a:sym typeface="Symbol"/>
              </a:rPr>
              <a:t>:</a:t>
            </a:r>
            <a:r>
              <a:rPr lang="en-US" b="1" dirty="0" smtClean="0">
                <a:sym typeface="Symbol"/>
              </a:rPr>
              <a:t>120 </a:t>
            </a:r>
            <a:r>
              <a:rPr lang="en-US" b="1" dirty="0" smtClean="0">
                <a:sym typeface="Symbol"/>
              </a:rPr>
              <a:t>mm</a:t>
            </a:r>
            <a:endParaRPr lang="en-US" b="1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8" name="Content Placeholder 7" descr="figur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4648200" cy="3086100"/>
          </a:xfr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3400" y="4572000"/>
            <a:ext cx="6721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Treatment :</a:t>
            </a:r>
          </a:p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Baseline measurement 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BCP + Bake (160 C, 12 hr)</a:t>
            </a:r>
          </a:p>
          <a:p>
            <a:pPr>
              <a:buFont typeface="Symbol"/>
              <a:buChar char="*"/>
            </a:pPr>
            <a:r>
              <a:rPr lang="en-US" dirty="0">
                <a:sym typeface="Symbol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EP (~ 50 m)</a:t>
            </a:r>
          </a:p>
          <a:p>
            <a:pPr>
              <a:buFont typeface="Symbol"/>
              <a:buChar char="*"/>
            </a:pP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EP + Bake (120 C, 48 hr)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638800" y="2057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638800" y="25908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620000" cy="91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Thermal Conductivity Measurement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figure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685800" y="1600200"/>
            <a:ext cx="3656069" cy="2176273"/>
          </a:xfrm>
          <a:ln>
            <a:solidFill>
              <a:schemeClr val="accent1"/>
            </a:solidFill>
          </a:ln>
        </p:spPr>
      </p:pic>
      <p:pic>
        <p:nvPicPr>
          <p:cNvPr id="6" name="Picture 5" descr="figure 3.JPG"/>
          <p:cNvPicPr>
            <a:picLocks noChangeAspect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>
          <a:xfrm>
            <a:off x="4876800" y="3505200"/>
            <a:ext cx="3656069" cy="21762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3400" y="4495800"/>
            <a:ext cx="2057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RRR = 148</a:t>
            </a:r>
          </a:p>
          <a:p>
            <a:r>
              <a:rPr lang="en-US" b="1" dirty="0" smtClean="0">
                <a:cs typeface="Times New Roman" pitchFamily="18" charset="0"/>
              </a:rPr>
              <a:t>k = 24 W/</a:t>
            </a:r>
            <a:r>
              <a:rPr lang="en-US" b="1" dirty="0" err="1" smtClean="0">
                <a:cs typeface="Times New Roman" pitchFamily="18" charset="0"/>
              </a:rPr>
              <a:t>mK</a:t>
            </a:r>
            <a:endParaRPr lang="en-US" b="1" dirty="0" smtClean="0">
              <a:cs typeface="Times New Roman" pitchFamily="18" charset="0"/>
            </a:endParaRPr>
          </a:p>
          <a:p>
            <a:r>
              <a:rPr lang="en-US" sz="1400" dirty="0" smtClean="0">
                <a:cs typeface="Times New Roman" pitchFamily="18" charset="0"/>
              </a:rPr>
              <a:t>(at 2 K)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8768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RRR = 300</a:t>
            </a:r>
          </a:p>
          <a:p>
            <a:r>
              <a:rPr lang="en-US" b="1" dirty="0" smtClean="0"/>
              <a:t>k = 16 </a:t>
            </a:r>
            <a:r>
              <a:rPr lang="en-US" b="1" dirty="0" smtClean="0"/>
              <a:t>W/</a:t>
            </a:r>
            <a:r>
              <a:rPr lang="en-US" b="1" dirty="0" err="1" smtClean="0"/>
              <a:t>mK</a:t>
            </a:r>
            <a:endParaRPr lang="en-US" b="1" dirty="0" smtClean="0"/>
          </a:p>
          <a:p>
            <a:r>
              <a:rPr lang="en-US" sz="1400" dirty="0" smtClean="0"/>
              <a:t>(at 2 K)</a:t>
            </a:r>
            <a:endParaRPr lang="en-US" sz="1400" dirty="0"/>
          </a:p>
        </p:txBody>
      </p:sp>
      <p:sp>
        <p:nvSpPr>
          <p:cNvPr id="9" name="Right Arrow 8"/>
          <p:cNvSpPr/>
          <p:nvPr/>
        </p:nvSpPr>
        <p:spPr>
          <a:xfrm>
            <a:off x="4267200" y="4876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1066800" y="3962400"/>
            <a:ext cx="304800" cy="5212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638800" y="1371600"/>
          <a:ext cx="1873250" cy="1317625"/>
        </p:xfrm>
        <a:graphic>
          <a:graphicData uri="http://schemas.openxmlformats.org/presentationml/2006/ole">
            <p:oleObj spid="_x0000_s1026" name="Equation" r:id="rId5" imgW="939600" imgH="6602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48200" y="23622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 - Set Heater Power</a:t>
            </a:r>
          </a:p>
          <a:p>
            <a:r>
              <a:rPr lang="en-US" sz="1600" dirty="0" smtClean="0"/>
              <a:t>d -  Distance between temp. sensors</a:t>
            </a:r>
          </a:p>
          <a:p>
            <a:r>
              <a:rPr lang="en-US" sz="1600" dirty="0" smtClean="0"/>
              <a:t>A - Cross-sectional area</a:t>
            </a:r>
          </a:p>
          <a:p>
            <a:r>
              <a:rPr lang="en-US" sz="1600" dirty="0" smtClean="0">
                <a:sym typeface="Symbol"/>
              </a:rPr>
              <a:t>T – Temp. difference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4038600"/>
            <a:ext cx="127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RRR ~ 4 * k </a:t>
            </a:r>
          </a:p>
          <a:p>
            <a:r>
              <a:rPr lang="en-US" dirty="0" smtClean="0"/>
              <a:t>at 4.2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DC Magnetization Measurement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Symbol"/>
              </a:rPr>
              <a:t>    </a:t>
            </a:r>
            <a:r>
              <a:rPr lang="en-US" sz="2400" dirty="0" smtClean="0">
                <a:sym typeface="Symbol"/>
              </a:rPr>
              <a:t>Samples Zero Field Cooled (ZFC) to 2 K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Full Magnetization Measurement (-H to H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Measurement of Magnetization with different   surface treatments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Magnetization Measurement at different      Temperatures from 2 K to 8 K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 </a:t>
            </a:r>
            <a:r>
              <a:rPr lang="en-US" sz="2400" dirty="0" smtClean="0">
                <a:sym typeface="Symbol"/>
              </a:rPr>
              <a:t>Samples ZFC before every measurement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 </a:t>
            </a:r>
            <a:r>
              <a:rPr lang="en-US" sz="2400" dirty="0" smtClean="0">
                <a:sym typeface="Symbol"/>
              </a:rPr>
              <a:t>Sample Temperature : (</a:t>
            </a:r>
            <a:r>
              <a:rPr lang="en-US" sz="2400" dirty="0" err="1" smtClean="0">
                <a:sym typeface="Symbol"/>
              </a:rPr>
              <a:t>Tset</a:t>
            </a:r>
            <a:r>
              <a:rPr lang="en-US" sz="2400" dirty="0" smtClean="0">
                <a:sym typeface="Symbol"/>
              </a:rPr>
              <a:t>  0.2) K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baseline="-25000" dirty="0"/>
          </a:p>
        </p:txBody>
      </p:sp>
      <p:sp>
        <p:nvSpPr>
          <p:cNvPr id="4" name="Right Arrow 3"/>
          <p:cNvSpPr/>
          <p:nvPr/>
        </p:nvSpPr>
        <p:spPr>
          <a:xfrm>
            <a:off x="533400" y="1600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3400" y="2514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" y="3200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2438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Results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ajd\Desktop\SSTIN\figure4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12285" b="11852"/>
          <a:stretch>
            <a:fillRect/>
          </a:stretch>
        </p:blipFill>
        <p:spPr bwMode="auto">
          <a:xfrm>
            <a:off x="685800" y="1066800"/>
            <a:ext cx="3656069" cy="21762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1" name="Picture 3" descr="C:\Documents and Settings\ajd\Desktop\SSTIN\figure4b.JPG"/>
          <p:cNvPicPr>
            <a:picLocks noChangeAspect="1" noChangeArrowheads="1"/>
          </p:cNvPicPr>
          <p:nvPr/>
        </p:nvPicPr>
        <p:blipFill>
          <a:blip r:embed="rId4" cstate="print"/>
          <a:srcRect l="5265" t="2963" r="8775" b="8889"/>
          <a:stretch>
            <a:fillRect/>
          </a:stretch>
        </p:blipFill>
        <p:spPr bwMode="auto">
          <a:xfrm>
            <a:off x="4876800" y="1066800"/>
            <a:ext cx="3582933" cy="21762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Up Arrow 5"/>
          <p:cNvSpPr/>
          <p:nvPr/>
        </p:nvSpPr>
        <p:spPr>
          <a:xfrm>
            <a:off x="2286000" y="3276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" name="Up Arrow 6"/>
          <p:cNvSpPr/>
          <p:nvPr/>
        </p:nvSpPr>
        <p:spPr>
          <a:xfrm>
            <a:off x="6553200" y="3276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3657600"/>
            <a:ext cx="278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Recorded Voltage during ramp up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657600"/>
            <a:ext cx="300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Recorded Voltage during ramp down</a:t>
            </a:r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267200" y="3962400"/>
          <a:ext cx="4191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685800" y="4114800"/>
          <a:ext cx="3581400" cy="685800"/>
        </p:xfrm>
        <a:graphic>
          <a:graphicData uri="http://schemas.openxmlformats.org/presentationml/2006/ole">
            <p:oleObj spid="_x0000_s5121" name="Equation" r:id="rId6" imgW="2311400" imgH="482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4953000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Nd</a:t>
            </a:r>
            <a:r>
              <a:rPr lang="en-US" dirty="0" smtClean="0"/>
              <a:t> = 0.007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Magnetization with Various Surface Treatments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Content Placeholder 9" descr="figure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2285" b="11852"/>
          <a:stretch>
            <a:fillRect/>
          </a:stretch>
        </p:blipFill>
        <p:spPr>
          <a:xfrm>
            <a:off x="609600" y="1524000"/>
            <a:ext cx="3427566" cy="2040256"/>
          </a:xfr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267200" y="3733801"/>
            <a:ext cx="44195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*"/>
            </a:pPr>
            <a:r>
              <a:rPr lang="en-US" sz="1400" dirty="0" smtClean="0"/>
              <a:t>Magnetization curve is altered with different </a:t>
            </a:r>
          </a:p>
          <a:p>
            <a:r>
              <a:rPr lang="en-US" sz="1400" dirty="0" smtClean="0"/>
              <a:t>   surface treatments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No appreciable change in Hc1, Hc2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</a:t>
            </a:r>
            <a:r>
              <a:rPr lang="en-US" sz="1400" b="1" dirty="0" smtClean="0">
                <a:sym typeface="Symbol"/>
              </a:rPr>
              <a:t>“Peak Effect” </a:t>
            </a:r>
            <a:r>
              <a:rPr lang="en-US" sz="1400" dirty="0" smtClean="0">
                <a:sym typeface="Symbol"/>
              </a:rPr>
              <a:t>observed only in FG : EP, </a:t>
            </a:r>
          </a:p>
          <a:p>
            <a:r>
              <a:rPr lang="en-US" sz="1400" dirty="0" smtClean="0">
                <a:sym typeface="Symbol"/>
              </a:rPr>
              <a:t>    FG : EP +Bake sample at T = 2 K</a:t>
            </a:r>
          </a:p>
          <a:p>
            <a:pPr>
              <a:buFont typeface="Symbol"/>
              <a:buChar char="*"/>
            </a:pPr>
            <a:r>
              <a:rPr lang="en-US" sz="1400" dirty="0" smtClean="0">
                <a:sym typeface="Symbol"/>
              </a:rPr>
              <a:t> This can be attributed to the change in the </a:t>
            </a:r>
          </a:p>
          <a:p>
            <a:r>
              <a:rPr lang="en-US" sz="1400" dirty="0" smtClean="0">
                <a:sym typeface="Symbol"/>
              </a:rPr>
              <a:t>    </a:t>
            </a:r>
            <a:r>
              <a:rPr lang="en-US" sz="1400" dirty="0" err="1" smtClean="0">
                <a:sym typeface="Symbol"/>
              </a:rPr>
              <a:t>compressional</a:t>
            </a:r>
            <a:r>
              <a:rPr lang="en-US" sz="1400" dirty="0" smtClean="0">
                <a:sym typeface="Symbol"/>
              </a:rPr>
              <a:t> modulus of FLL</a:t>
            </a:r>
            <a:endParaRPr lang="en-US" sz="1400" dirty="0" smtClean="0"/>
          </a:p>
          <a:p>
            <a:endParaRPr lang="en-US" dirty="0"/>
          </a:p>
        </p:txBody>
      </p:sp>
      <p:pic>
        <p:nvPicPr>
          <p:cNvPr id="8" name="Picture 7" descr="figure12.JPG"/>
          <p:cNvPicPr>
            <a:picLocks noChangeAspect="1"/>
          </p:cNvPicPr>
          <p:nvPr/>
        </p:nvPicPr>
        <p:blipFill>
          <a:blip r:embed="rId3" cstate="print"/>
          <a:srcRect r="12285" b="11852"/>
          <a:stretch>
            <a:fillRect/>
          </a:stretch>
        </p:blipFill>
        <p:spPr>
          <a:xfrm>
            <a:off x="609600" y="3733800"/>
            <a:ext cx="3427566" cy="204025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 descr="figure14.JPG"/>
          <p:cNvPicPr>
            <a:picLocks noChangeAspect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>
          <a:xfrm>
            <a:off x="4648200" y="1524000"/>
            <a:ext cx="3427566" cy="20402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Magnetization at Various Temperatures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ajd\Desktop\SSTIN\figure8c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265" t="5926" r="7020" b="8889"/>
          <a:stretch>
            <a:fillRect/>
          </a:stretch>
        </p:blipFill>
        <p:spPr bwMode="auto">
          <a:xfrm>
            <a:off x="838200" y="1143000"/>
            <a:ext cx="3427568" cy="19716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099" name="Picture 3" descr="C:\Documents and Settings\ajd\Desktop\SSTIN\figure8c-2.JPG"/>
          <p:cNvPicPr>
            <a:picLocks noChangeAspect="1" noChangeArrowheads="1"/>
          </p:cNvPicPr>
          <p:nvPr/>
        </p:nvPicPr>
        <p:blipFill>
          <a:blip r:embed="rId4" cstate="print"/>
          <a:srcRect r="12285" b="11852"/>
          <a:stretch>
            <a:fillRect/>
          </a:stretch>
        </p:blipFill>
        <p:spPr bwMode="auto">
          <a:xfrm>
            <a:off x="838200" y="3352800"/>
            <a:ext cx="3427566" cy="20402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29200" y="3886200"/>
            <a:ext cx="3167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Fitting Equation for Hc1, Hc2</a:t>
            </a:r>
            <a:endParaRPr lang="en-US" sz="1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81600" y="4267200"/>
          <a:ext cx="2666999" cy="721277"/>
        </p:xfrm>
        <a:graphic>
          <a:graphicData uri="http://schemas.openxmlformats.org/presentationml/2006/ole">
            <p:oleObj spid="_x0000_s4100" name="Equation" r:id="rId5" imgW="1650960" imgH="5331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5800" y="4953000"/>
            <a:ext cx="41226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Fitted Parameters : </a:t>
            </a:r>
            <a:r>
              <a:rPr lang="en-US" sz="1400" dirty="0" smtClean="0"/>
              <a:t>Hc1(0) = 193.77 </a:t>
            </a:r>
            <a:r>
              <a:rPr lang="en-US" sz="1400" dirty="0" err="1" smtClean="0"/>
              <a:t>mT</a:t>
            </a:r>
            <a:endParaRPr lang="en-US" sz="1400" dirty="0" smtClean="0"/>
          </a:p>
          <a:p>
            <a:r>
              <a:rPr lang="en-US" sz="1400" dirty="0" smtClean="0"/>
              <a:t>		    Hc2(0) = 410.54 </a:t>
            </a:r>
            <a:r>
              <a:rPr lang="en-US" sz="1400" dirty="0" err="1" smtClean="0"/>
              <a:t>mT</a:t>
            </a:r>
            <a:endParaRPr lang="en-US" sz="1400" dirty="0" smtClean="0"/>
          </a:p>
          <a:p>
            <a:r>
              <a:rPr lang="en-US" sz="1400" dirty="0" smtClean="0"/>
              <a:t>		    </a:t>
            </a:r>
            <a:r>
              <a:rPr lang="en-US" sz="1400" dirty="0" err="1" smtClean="0"/>
              <a:t>Tc</a:t>
            </a:r>
            <a:r>
              <a:rPr lang="en-US" sz="1400" dirty="0" smtClean="0"/>
              <a:t> = 9.245 K</a:t>
            </a:r>
            <a:endParaRPr lang="en-US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410200" y="1066801"/>
          <a:ext cx="2743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4913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 (K)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Hc1 (</a:t>
                      </a:r>
                      <a:r>
                        <a:rPr lang="en-US" sz="1400" dirty="0" err="1" smtClean="0"/>
                        <a:t>mT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Hc2 (</a:t>
                      </a:r>
                      <a:r>
                        <a:rPr lang="en-US" sz="1400" dirty="0" err="1" smtClean="0"/>
                        <a:t>mT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400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388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338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286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212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157</a:t>
                      </a:r>
                      <a:endParaRPr lang="en-US" sz="1400" dirty="0"/>
                    </a:p>
                  </a:txBody>
                  <a:tcPr/>
                </a:tc>
              </a:tr>
              <a:tr h="289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6705600" cy="6858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Fitted Parameters at 0 K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001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191"/>
                <a:gridCol w="854809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Sample</a:t>
                      </a:r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 + Bake (120 C, 48 hr.)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Hc1(0)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Hc2(0)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Tc</a:t>
                      </a:r>
                      <a:r>
                        <a:rPr lang="en-US" sz="1400" dirty="0" smtClean="0"/>
                        <a:t>(fit)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Tc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expt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Hc1(0)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Hc2(0)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Tc</a:t>
                      </a:r>
                      <a:r>
                        <a:rPr lang="en-US" sz="1400" dirty="0" smtClean="0"/>
                        <a:t>(fit)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Tc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expt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187.45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405.18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189.81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416.63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9.218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184.25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383.03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420.38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9.258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193.77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410.54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194.27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417.93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189.63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431.75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192.42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421.4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9.244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195.52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430.61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9.366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197.55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400.6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1729</TotalTime>
  <Words>1295</Words>
  <Application>Microsoft Office PowerPoint</Application>
  <PresentationFormat>On-screen Show (4:3)</PresentationFormat>
  <Paragraphs>414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Aspect</vt:lpstr>
      <vt:lpstr>Equation</vt:lpstr>
      <vt:lpstr>Effect of Surface Treatments on the Superconducting Properties of Niobium</vt:lpstr>
      <vt:lpstr>Measurements</vt:lpstr>
      <vt:lpstr>Measurement Set-up</vt:lpstr>
      <vt:lpstr>Thermal Conductivity Measurement</vt:lpstr>
      <vt:lpstr>DC Magnetization Measurement</vt:lpstr>
      <vt:lpstr> Results</vt:lpstr>
      <vt:lpstr>Magnetization with Various Surface Treatments</vt:lpstr>
      <vt:lpstr>Magnetization at Various Temperatures</vt:lpstr>
      <vt:lpstr>Fitted Parameters at 0 K</vt:lpstr>
      <vt:lpstr>Calculation of Critical Current Density, Jc</vt:lpstr>
      <vt:lpstr>Calculation of Pinning Force, Fp</vt:lpstr>
      <vt:lpstr>Absolute value of Fp and Jc at 2 K for various samples</vt:lpstr>
      <vt:lpstr>Variation of Bulk Properties with RRR</vt:lpstr>
      <vt:lpstr>AC Measurement</vt:lpstr>
      <vt:lpstr>Change of Frequency/ Penetration depth with Temperature and Magnetic Field</vt:lpstr>
      <vt:lpstr>Change of  frequency with Surface Treatment at T = 2 K</vt:lpstr>
      <vt:lpstr>Slide 17</vt:lpstr>
      <vt:lpstr>Change of frequency for various samples at T =2 K, 4 K after  120 C, 48 hr. baking</vt:lpstr>
      <vt:lpstr>Comparison of Data for BCP-EP and Bake at 120 C at 2 K</vt:lpstr>
      <vt:lpstr>Comparison of Hc1 obtained after BCP – EP and 120 C, Bake</vt:lpstr>
      <vt:lpstr>Surface critical fields at 2 K</vt:lpstr>
      <vt:lpstr>Ratio Hc3/Hc2 and Hcoh/Hc2 at T = 2 K</vt:lpstr>
      <vt:lpstr>Conclusion</vt:lpstr>
      <vt:lpstr>Acknowledgement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the properties of niobium</dc:title>
  <dc:creator>ajd</dc:creator>
  <cp:lastModifiedBy>ajd</cp:lastModifiedBy>
  <cp:revision>201</cp:revision>
  <dcterms:created xsi:type="dcterms:W3CDTF">2010-08-25T22:43:06Z</dcterms:created>
  <dcterms:modified xsi:type="dcterms:W3CDTF">2010-09-21T22:33:17Z</dcterms:modified>
</cp:coreProperties>
</file>